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2" r:id="rId7"/>
    <p:sldId id="263" r:id="rId8"/>
    <p:sldId id="264" r:id="rId9"/>
    <p:sldId id="265" r:id="rId10"/>
    <p:sldId id="270" r:id="rId11"/>
    <p:sldId id="274" r:id="rId12"/>
    <p:sldId id="275" r:id="rId13"/>
    <p:sldId id="271" r:id="rId14"/>
    <p:sldId id="272" r:id="rId15"/>
    <p:sldId id="273" r:id="rId16"/>
    <p:sldId id="266" r:id="rId17"/>
    <p:sldId id="267" r:id="rId18"/>
    <p:sldId id="268" r:id="rId19"/>
    <p:sldId id="26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21" autoAdjust="0"/>
    <p:restoredTop sz="94660"/>
  </p:normalViewPr>
  <p:slideViewPr>
    <p:cSldViewPr snapToGrid="0">
      <p:cViewPr varScale="1">
        <p:scale>
          <a:sx n="71" d="100"/>
          <a:sy n="71" d="100"/>
        </p:scale>
        <p:origin x="69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1887f22dad3b40f1" providerId="LiveId" clId="{AC04860F-9CA5-4F14-9D57-A30BDF4C787E}"/>
    <pc:docChg chg="undo custSel addSld delSld modSld sldOrd modMainMaster">
      <pc:chgData name="" userId="1887f22dad3b40f1" providerId="LiveId" clId="{AC04860F-9CA5-4F14-9D57-A30BDF4C787E}" dt="2023-08-28T12:44:28.229" v="3945" actId="113"/>
      <pc:docMkLst>
        <pc:docMk/>
      </pc:docMkLst>
      <pc:sldChg chg="addSp delSp modSp setBg">
        <pc:chgData name="" userId="1887f22dad3b40f1" providerId="LiveId" clId="{AC04860F-9CA5-4F14-9D57-A30BDF4C787E}" dt="2023-08-28T12:44:28.229" v="3945" actId="113"/>
        <pc:sldMkLst>
          <pc:docMk/>
          <pc:sldMk cId="3431955408" sldId="256"/>
        </pc:sldMkLst>
        <pc:spChg chg="mod">
          <ac:chgData name="" userId="1887f22dad3b40f1" providerId="LiveId" clId="{AC04860F-9CA5-4F14-9D57-A30BDF4C787E}" dt="2023-08-27T13:42:07.523" v="3036" actId="20577"/>
          <ac:spMkLst>
            <pc:docMk/>
            <pc:sldMk cId="3431955408" sldId="256"/>
            <ac:spMk id="2" creationId="{ED61F61D-A333-4C57-849A-9E74B56956A5}"/>
          </ac:spMkLst>
        </pc:spChg>
        <pc:spChg chg="mod">
          <ac:chgData name="" userId="1887f22dad3b40f1" providerId="LiveId" clId="{AC04860F-9CA5-4F14-9D57-A30BDF4C787E}" dt="2023-08-28T12:44:28.229" v="3945" actId="113"/>
          <ac:spMkLst>
            <pc:docMk/>
            <pc:sldMk cId="3431955408" sldId="256"/>
            <ac:spMk id="3" creationId="{430CE5DE-B90B-4587-8C33-284A98DCCC77}"/>
          </ac:spMkLst>
        </pc:spChg>
        <pc:picChg chg="add del mod ord">
          <ac:chgData name="" userId="1887f22dad3b40f1" providerId="LiveId" clId="{AC04860F-9CA5-4F14-9D57-A30BDF4C787E}" dt="2023-08-27T13:39:11.391" v="2946"/>
          <ac:picMkLst>
            <pc:docMk/>
            <pc:sldMk cId="3431955408" sldId="256"/>
            <ac:picMk id="5" creationId="{91207703-FB54-4295-9902-33E5DD02F253}"/>
          </ac:picMkLst>
        </pc:picChg>
      </pc:sldChg>
      <pc:sldChg chg="modSp">
        <pc:chgData name="" userId="1887f22dad3b40f1" providerId="LiveId" clId="{AC04860F-9CA5-4F14-9D57-A30BDF4C787E}" dt="2023-08-27T14:00:38.481" v="3065" actId="207"/>
        <pc:sldMkLst>
          <pc:docMk/>
          <pc:sldMk cId="2523176384" sldId="257"/>
        </pc:sldMkLst>
        <pc:spChg chg="mod">
          <ac:chgData name="" userId="1887f22dad3b40f1" providerId="LiveId" clId="{AC04860F-9CA5-4F14-9D57-A30BDF4C787E}" dt="2023-08-27T14:00:20.602" v="3064" actId="207"/>
          <ac:spMkLst>
            <pc:docMk/>
            <pc:sldMk cId="2523176384" sldId="257"/>
            <ac:spMk id="2" creationId="{679EA39C-BB7D-4552-BF89-FBDBD2D8DCCE}"/>
          </ac:spMkLst>
        </pc:spChg>
        <pc:spChg chg="mod">
          <ac:chgData name="" userId="1887f22dad3b40f1" providerId="LiveId" clId="{AC04860F-9CA5-4F14-9D57-A30BDF4C787E}" dt="2023-08-27T14:00:38.481" v="3065" actId="207"/>
          <ac:spMkLst>
            <pc:docMk/>
            <pc:sldMk cId="2523176384" sldId="257"/>
            <ac:spMk id="3" creationId="{C55A007D-9D2F-491B-A010-861B4D3933DC}"/>
          </ac:spMkLst>
        </pc:spChg>
      </pc:sldChg>
      <pc:sldChg chg="modSp add">
        <pc:chgData name="" userId="1887f22dad3b40f1" providerId="LiveId" clId="{AC04860F-9CA5-4F14-9D57-A30BDF4C787E}" dt="2023-08-27T14:01:13.991" v="3067" actId="207"/>
        <pc:sldMkLst>
          <pc:docMk/>
          <pc:sldMk cId="551746832" sldId="258"/>
        </pc:sldMkLst>
        <pc:spChg chg="mod">
          <ac:chgData name="" userId="1887f22dad3b40f1" providerId="LiveId" clId="{AC04860F-9CA5-4F14-9D57-A30BDF4C787E}" dt="2023-08-27T14:00:57.553" v="3066" actId="207"/>
          <ac:spMkLst>
            <pc:docMk/>
            <pc:sldMk cId="551746832" sldId="258"/>
            <ac:spMk id="2" creationId="{6B4574BD-55EB-48E7-9F57-11E2B075FA6E}"/>
          </ac:spMkLst>
        </pc:spChg>
        <pc:spChg chg="mod">
          <ac:chgData name="" userId="1887f22dad3b40f1" providerId="LiveId" clId="{AC04860F-9CA5-4F14-9D57-A30BDF4C787E}" dt="2023-08-27T14:01:13.991" v="3067" actId="207"/>
          <ac:spMkLst>
            <pc:docMk/>
            <pc:sldMk cId="551746832" sldId="258"/>
            <ac:spMk id="3" creationId="{96AC579B-BA33-4A7D-BF7C-49DB0B6E5B68}"/>
          </ac:spMkLst>
        </pc:spChg>
      </pc:sldChg>
      <pc:sldChg chg="modSp add">
        <pc:chgData name="" userId="1887f22dad3b40f1" providerId="LiveId" clId="{AC04860F-9CA5-4F14-9D57-A30BDF4C787E}" dt="2023-08-27T14:01:42.214" v="3069" actId="207"/>
        <pc:sldMkLst>
          <pc:docMk/>
          <pc:sldMk cId="166398943" sldId="260"/>
        </pc:sldMkLst>
        <pc:spChg chg="mod">
          <ac:chgData name="" userId="1887f22dad3b40f1" providerId="LiveId" clId="{AC04860F-9CA5-4F14-9D57-A30BDF4C787E}" dt="2023-08-27T14:01:32.352" v="3068" actId="207"/>
          <ac:spMkLst>
            <pc:docMk/>
            <pc:sldMk cId="166398943" sldId="260"/>
            <ac:spMk id="2" creationId="{A491C479-989F-46E0-BB01-436BBDC34683}"/>
          </ac:spMkLst>
        </pc:spChg>
        <pc:spChg chg="mod">
          <ac:chgData name="" userId="1887f22dad3b40f1" providerId="LiveId" clId="{AC04860F-9CA5-4F14-9D57-A30BDF4C787E}" dt="2023-08-27T14:01:42.214" v="3069" actId="207"/>
          <ac:spMkLst>
            <pc:docMk/>
            <pc:sldMk cId="166398943" sldId="260"/>
            <ac:spMk id="3" creationId="{E36E9F85-CA9F-4934-98EF-F7EA6245C57A}"/>
          </ac:spMkLst>
        </pc:spChg>
      </pc:sldChg>
      <pc:sldChg chg="addSp delSp modSp add">
        <pc:chgData name="" userId="1887f22dad3b40f1" providerId="LiveId" clId="{AC04860F-9CA5-4F14-9D57-A30BDF4C787E}" dt="2023-08-27T14:02:59.307" v="3076" actId="122"/>
        <pc:sldMkLst>
          <pc:docMk/>
          <pc:sldMk cId="1790494780" sldId="261"/>
        </pc:sldMkLst>
        <pc:spChg chg="mod">
          <ac:chgData name="" userId="1887f22dad3b40f1" providerId="LiveId" clId="{AC04860F-9CA5-4F14-9D57-A30BDF4C787E}" dt="2023-08-27T14:02:00.441" v="3070" actId="207"/>
          <ac:spMkLst>
            <pc:docMk/>
            <pc:sldMk cId="1790494780" sldId="261"/>
            <ac:spMk id="2" creationId="{8830F6F8-4614-47D4-8A08-2FA8715C6760}"/>
          </ac:spMkLst>
        </pc:spChg>
        <pc:spChg chg="del">
          <ac:chgData name="" userId="1887f22dad3b40f1" providerId="LiveId" clId="{AC04860F-9CA5-4F14-9D57-A30BDF4C787E}" dt="2023-08-26T09:17:28.345" v="691" actId="3680"/>
          <ac:spMkLst>
            <pc:docMk/>
            <pc:sldMk cId="1790494780" sldId="261"/>
            <ac:spMk id="3" creationId="{DBDC1B98-5EC8-458C-9F00-7B22EEA99586}"/>
          </ac:spMkLst>
        </pc:spChg>
        <pc:graphicFrameChg chg="add mod modGraphic">
          <ac:chgData name="" userId="1887f22dad3b40f1" providerId="LiveId" clId="{AC04860F-9CA5-4F14-9D57-A30BDF4C787E}" dt="2023-08-27T14:02:59.307" v="3076" actId="122"/>
          <ac:graphicFrameMkLst>
            <pc:docMk/>
            <pc:sldMk cId="1790494780" sldId="261"/>
            <ac:graphicFrameMk id="4" creationId="{ED9268DD-CDA3-4D2B-AFB4-4346BD4D96E0}"/>
          </ac:graphicFrameMkLst>
        </pc:graphicFrameChg>
        <pc:graphicFrameChg chg="add del mod">
          <ac:chgData name="" userId="1887f22dad3b40f1" providerId="LiveId" clId="{AC04860F-9CA5-4F14-9D57-A30BDF4C787E}" dt="2023-08-26T09:22:43.251" v="749"/>
          <ac:graphicFrameMkLst>
            <pc:docMk/>
            <pc:sldMk cId="1790494780" sldId="261"/>
            <ac:graphicFrameMk id="5" creationId="{A4994C25-B8FC-494F-8692-BD0A5986C883}"/>
          </ac:graphicFrameMkLst>
        </pc:graphicFrameChg>
      </pc:sldChg>
      <pc:sldChg chg="addSp delSp modSp add">
        <pc:chgData name="" userId="1887f22dad3b40f1" providerId="LiveId" clId="{AC04860F-9CA5-4F14-9D57-A30BDF4C787E}" dt="2023-08-27T14:03:23.291" v="3080"/>
        <pc:sldMkLst>
          <pc:docMk/>
          <pc:sldMk cId="798958832" sldId="262"/>
        </pc:sldMkLst>
        <pc:graphicFrameChg chg="add del mod modGraphic">
          <ac:chgData name="" userId="1887f22dad3b40f1" providerId="LiveId" clId="{AC04860F-9CA5-4F14-9D57-A30BDF4C787E}" dt="2023-08-26T09:19:06.788" v="700"/>
          <ac:graphicFrameMkLst>
            <pc:docMk/>
            <pc:sldMk cId="798958832" sldId="262"/>
            <ac:graphicFrameMk id="2" creationId="{FAC1B704-90DA-48AF-AF64-C868CAAE6A0E}"/>
          </ac:graphicFrameMkLst>
        </pc:graphicFrameChg>
        <pc:graphicFrameChg chg="add mod modGraphic">
          <ac:chgData name="" userId="1887f22dad3b40f1" providerId="LiveId" clId="{AC04860F-9CA5-4F14-9D57-A30BDF4C787E}" dt="2023-08-27T14:03:23.291" v="3080"/>
          <ac:graphicFrameMkLst>
            <pc:docMk/>
            <pc:sldMk cId="798958832" sldId="262"/>
            <ac:graphicFrameMk id="3" creationId="{F274806E-1451-48EB-B29B-5526C8E2A8FF}"/>
          </ac:graphicFrameMkLst>
        </pc:graphicFrameChg>
      </pc:sldChg>
      <pc:sldChg chg="addSp modSp add">
        <pc:chgData name="" userId="1887f22dad3b40f1" providerId="LiveId" clId="{AC04860F-9CA5-4F14-9D57-A30BDF4C787E}" dt="2023-08-27T14:05:10.116" v="3154" actId="2711"/>
        <pc:sldMkLst>
          <pc:docMk/>
          <pc:sldMk cId="1428916480" sldId="263"/>
        </pc:sldMkLst>
        <pc:graphicFrameChg chg="add mod modGraphic">
          <ac:chgData name="" userId="1887f22dad3b40f1" providerId="LiveId" clId="{AC04860F-9CA5-4F14-9D57-A30BDF4C787E}" dt="2023-08-27T14:05:10.116" v="3154" actId="2711"/>
          <ac:graphicFrameMkLst>
            <pc:docMk/>
            <pc:sldMk cId="1428916480" sldId="263"/>
            <ac:graphicFrameMk id="2" creationId="{9E7C8D68-A0A7-49B0-BA2B-4D4131CA6297}"/>
          </ac:graphicFrameMkLst>
        </pc:graphicFrameChg>
      </pc:sldChg>
      <pc:sldChg chg="addSp delSp modSp add">
        <pc:chgData name="" userId="1887f22dad3b40f1" providerId="LiveId" clId="{AC04860F-9CA5-4F14-9D57-A30BDF4C787E}" dt="2023-08-27T14:06:45.977" v="3165" actId="20577"/>
        <pc:sldMkLst>
          <pc:docMk/>
          <pc:sldMk cId="2205719975" sldId="264"/>
        </pc:sldMkLst>
        <pc:spChg chg="mod">
          <ac:chgData name="" userId="1887f22dad3b40f1" providerId="LiveId" clId="{AC04860F-9CA5-4F14-9D57-A30BDF4C787E}" dt="2023-08-27T14:06:45.977" v="3165" actId="20577"/>
          <ac:spMkLst>
            <pc:docMk/>
            <pc:sldMk cId="2205719975" sldId="264"/>
            <ac:spMk id="2" creationId="{3C914739-C9C8-4FA0-9AC9-340C8F222C8A}"/>
          </ac:spMkLst>
        </pc:spChg>
        <pc:spChg chg="del mod">
          <ac:chgData name="" userId="1887f22dad3b40f1" providerId="LiveId" clId="{AC04860F-9CA5-4F14-9D57-A30BDF4C787E}" dt="2023-08-27T07:04:20.342" v="1199" actId="1032"/>
          <ac:spMkLst>
            <pc:docMk/>
            <pc:sldMk cId="2205719975" sldId="264"/>
            <ac:spMk id="3" creationId="{77E6B9A2-98BA-46B2-BA91-CF548D05902C}"/>
          </ac:spMkLst>
        </pc:spChg>
        <pc:spChg chg="add">
          <ac:chgData name="" userId="1887f22dad3b40f1" providerId="LiveId" clId="{AC04860F-9CA5-4F14-9D57-A30BDF4C787E}" dt="2023-08-27T07:06:22.762" v="1203"/>
          <ac:spMkLst>
            <pc:docMk/>
            <pc:sldMk cId="2205719975" sldId="264"/>
            <ac:spMk id="6" creationId="{88BF75DE-59E2-46E2-A6FF-3D9A6EBC1BA6}"/>
          </ac:spMkLst>
        </pc:spChg>
        <pc:spChg chg="add mod">
          <ac:chgData name="" userId="1887f22dad3b40f1" providerId="LiveId" clId="{AC04860F-9CA5-4F14-9D57-A30BDF4C787E}" dt="2023-08-27T07:11:48.474" v="1228" actId="207"/>
          <ac:spMkLst>
            <pc:docMk/>
            <pc:sldMk cId="2205719975" sldId="264"/>
            <ac:spMk id="7" creationId="{25FF8684-C1A4-4FDF-B0C2-14952A694A7E}"/>
          </ac:spMkLst>
        </pc:spChg>
        <pc:spChg chg="add">
          <ac:chgData name="" userId="1887f22dad3b40f1" providerId="LiveId" clId="{AC04860F-9CA5-4F14-9D57-A30BDF4C787E}" dt="2023-08-27T07:06:47.631" v="1205"/>
          <ac:spMkLst>
            <pc:docMk/>
            <pc:sldMk cId="2205719975" sldId="264"/>
            <ac:spMk id="9" creationId="{F7123E8D-24D3-4408-888D-1A625618A924}"/>
          </ac:spMkLst>
        </pc:spChg>
        <pc:spChg chg="add mod">
          <ac:chgData name="" userId="1887f22dad3b40f1" providerId="LiveId" clId="{AC04860F-9CA5-4F14-9D57-A30BDF4C787E}" dt="2023-08-27T07:31:12.270" v="1697" actId="20577"/>
          <ac:spMkLst>
            <pc:docMk/>
            <pc:sldMk cId="2205719975" sldId="264"/>
            <ac:spMk id="10" creationId="{C8FE0825-0383-4B44-81AB-E14A70683F15}"/>
          </ac:spMkLst>
        </pc:spChg>
        <pc:grpChg chg="add mod">
          <ac:chgData name="" userId="1887f22dad3b40f1" providerId="LiveId" clId="{AC04860F-9CA5-4F14-9D57-A30BDF4C787E}" dt="2023-08-27T07:06:37.734" v="1204" actId="1076"/>
          <ac:grpSpMkLst>
            <pc:docMk/>
            <pc:sldMk cId="2205719975" sldId="264"/>
            <ac:grpSpMk id="5" creationId="{3E105306-52FF-4042-A4B3-6CC6CA807E63}"/>
          </ac:grpSpMkLst>
        </pc:grpChg>
        <pc:grpChg chg="add mod">
          <ac:chgData name="" userId="1887f22dad3b40f1" providerId="LiveId" clId="{AC04860F-9CA5-4F14-9D57-A30BDF4C787E}" dt="2023-08-27T07:06:55.115" v="1206" actId="1076"/>
          <ac:grpSpMkLst>
            <pc:docMk/>
            <pc:sldMk cId="2205719975" sldId="264"/>
            <ac:grpSpMk id="8" creationId="{B5903E46-002E-4616-949D-CD1C9032B59A}"/>
          </ac:grpSpMkLst>
        </pc:grpChg>
        <pc:graphicFrameChg chg="add mod">
          <ac:chgData name="" userId="1887f22dad3b40f1" providerId="LiveId" clId="{AC04860F-9CA5-4F14-9D57-A30BDF4C787E}" dt="2023-08-27T08:02:12.801" v="2193"/>
          <ac:graphicFrameMkLst>
            <pc:docMk/>
            <pc:sldMk cId="2205719975" sldId="264"/>
            <ac:graphicFrameMk id="4" creationId="{9ED9D1BC-329F-48CE-8214-CFC175E59B07}"/>
          </ac:graphicFrameMkLst>
        </pc:graphicFrameChg>
      </pc:sldChg>
      <pc:sldChg chg="add del">
        <pc:chgData name="" userId="1887f22dad3b40f1" providerId="LiveId" clId="{AC04860F-9CA5-4F14-9D57-A30BDF4C787E}" dt="2023-08-27T06:41:51.956" v="978" actId="2696"/>
        <pc:sldMkLst>
          <pc:docMk/>
          <pc:sldMk cId="3870100042" sldId="264"/>
        </pc:sldMkLst>
      </pc:sldChg>
      <pc:sldChg chg="addSp delSp modSp add del">
        <pc:chgData name="" userId="1887f22dad3b40f1" providerId="LiveId" clId="{AC04860F-9CA5-4F14-9D57-A30BDF4C787E}" dt="2023-08-27T07:02:39.104" v="1179" actId="2696"/>
        <pc:sldMkLst>
          <pc:docMk/>
          <pc:sldMk cId="4286122759" sldId="264"/>
        </pc:sldMkLst>
        <pc:spChg chg="mod">
          <ac:chgData name="" userId="1887f22dad3b40f1" providerId="LiveId" clId="{AC04860F-9CA5-4F14-9D57-A30BDF4C787E}" dt="2023-08-27T06:49:01.238" v="1014" actId="1076"/>
          <ac:spMkLst>
            <pc:docMk/>
            <pc:sldMk cId="4286122759" sldId="264"/>
            <ac:spMk id="2" creationId="{A3635E55-4914-4D6D-9159-0A24204C8878}"/>
          </ac:spMkLst>
        </pc:spChg>
        <pc:spChg chg="del">
          <ac:chgData name="" userId="1887f22dad3b40f1" providerId="LiveId" clId="{AC04860F-9CA5-4F14-9D57-A30BDF4C787E}" dt="2023-08-27T06:47:10.484" v="1005" actId="1032"/>
          <ac:spMkLst>
            <pc:docMk/>
            <pc:sldMk cId="4286122759" sldId="264"/>
            <ac:spMk id="3" creationId="{4C8A9360-4689-4B98-95CC-4B807F0AC849}"/>
          </ac:spMkLst>
        </pc:spChg>
        <pc:spChg chg="add del mod">
          <ac:chgData name="" userId="1887f22dad3b40f1" providerId="LiveId" clId="{AC04860F-9CA5-4F14-9D57-A30BDF4C787E}" dt="2023-08-27T06:48:13.409" v="1007" actId="1032"/>
          <ac:spMkLst>
            <pc:docMk/>
            <pc:sldMk cId="4286122759" sldId="264"/>
            <ac:spMk id="7" creationId="{7EDA8ECD-29DF-4EC0-A1C8-7CA5563D0BAE}"/>
          </ac:spMkLst>
        </pc:spChg>
        <pc:spChg chg="add mod">
          <ac:chgData name="" userId="1887f22dad3b40f1" providerId="LiveId" clId="{AC04860F-9CA5-4F14-9D57-A30BDF4C787E}" dt="2023-08-27T06:58:09.912" v="1131" actId="207"/>
          <ac:spMkLst>
            <pc:docMk/>
            <pc:sldMk cId="4286122759" sldId="264"/>
            <ac:spMk id="10" creationId="{5631CC51-1B02-4376-B6EF-051AEA83829A}"/>
          </ac:spMkLst>
        </pc:spChg>
        <pc:spChg chg="add mod">
          <ac:chgData name="" userId="1887f22dad3b40f1" providerId="LiveId" clId="{AC04860F-9CA5-4F14-9D57-A30BDF4C787E}" dt="2023-08-27T07:02:11.723" v="1177"/>
          <ac:spMkLst>
            <pc:docMk/>
            <pc:sldMk cId="4286122759" sldId="264"/>
            <ac:spMk id="12" creationId="{03C5F838-E0D3-4434-920A-A5DB07AC9037}"/>
          </ac:spMkLst>
        </pc:spChg>
        <pc:graphicFrameChg chg="add del mod">
          <ac:chgData name="" userId="1887f22dad3b40f1" providerId="LiveId" clId="{AC04860F-9CA5-4F14-9D57-A30BDF4C787E}" dt="2023-08-27T06:47:37.010" v="1006"/>
          <ac:graphicFrameMkLst>
            <pc:docMk/>
            <pc:sldMk cId="4286122759" sldId="264"/>
            <ac:graphicFrameMk id="6" creationId="{848D617D-36C6-4070-A2D6-BE051FBBD73D}"/>
          </ac:graphicFrameMkLst>
        </pc:graphicFrameChg>
        <pc:graphicFrameChg chg="add del mod">
          <ac:chgData name="" userId="1887f22dad3b40f1" providerId="LiveId" clId="{AC04860F-9CA5-4F14-9D57-A30BDF4C787E}" dt="2023-08-27T07:02:11.723" v="1177"/>
          <ac:graphicFrameMkLst>
            <pc:docMk/>
            <pc:sldMk cId="4286122759" sldId="264"/>
            <ac:graphicFrameMk id="8" creationId="{30FBCAF8-22DE-439A-A6FC-8B7A19A17B47}"/>
          </ac:graphicFrameMkLst>
        </pc:graphicFrameChg>
        <pc:graphicFrameChg chg="add del mod">
          <ac:chgData name="" userId="1887f22dad3b40f1" providerId="LiveId" clId="{AC04860F-9CA5-4F14-9D57-A30BDF4C787E}" dt="2023-08-27T07:02:24.883" v="1178"/>
          <ac:graphicFrameMkLst>
            <pc:docMk/>
            <pc:sldMk cId="4286122759" sldId="264"/>
            <ac:graphicFrameMk id="9" creationId="{CC26811E-A170-4392-8B65-75F555A970FF}"/>
          </ac:graphicFrameMkLst>
        </pc:graphicFrameChg>
        <pc:graphicFrameChg chg="add del mod">
          <ac:chgData name="" userId="1887f22dad3b40f1" providerId="LiveId" clId="{AC04860F-9CA5-4F14-9D57-A30BDF4C787E}" dt="2023-08-27T07:02:00.812" v="1174"/>
          <ac:graphicFrameMkLst>
            <pc:docMk/>
            <pc:sldMk cId="4286122759" sldId="264"/>
            <ac:graphicFrameMk id="11" creationId="{B9E4EDAF-0F1E-4B8B-9A5C-E5A3493B52A4}"/>
          </ac:graphicFrameMkLst>
        </pc:graphicFrameChg>
      </pc:sldChg>
      <pc:sldChg chg="addSp modSp add">
        <pc:chgData name="" userId="1887f22dad3b40f1" providerId="LiveId" clId="{AC04860F-9CA5-4F14-9D57-A30BDF4C787E}" dt="2023-08-27T08:00:56.188" v="2192" actId="2711"/>
        <pc:sldMkLst>
          <pc:docMk/>
          <pc:sldMk cId="863172503" sldId="265"/>
        </pc:sldMkLst>
        <pc:graphicFrameChg chg="add mod">
          <ac:chgData name="" userId="1887f22dad3b40f1" providerId="LiveId" clId="{AC04860F-9CA5-4F14-9D57-A30BDF4C787E}" dt="2023-08-27T07:55:29.183" v="2125"/>
          <ac:graphicFrameMkLst>
            <pc:docMk/>
            <pc:sldMk cId="863172503" sldId="265"/>
            <ac:graphicFrameMk id="2" creationId="{BB09E6C5-1F26-4D47-97F5-F9BFCD7DED24}"/>
          </ac:graphicFrameMkLst>
        </pc:graphicFrameChg>
        <pc:graphicFrameChg chg="add mod">
          <ac:chgData name="" userId="1887f22dad3b40f1" providerId="LiveId" clId="{AC04860F-9CA5-4F14-9D57-A30BDF4C787E}" dt="2023-08-27T08:00:56.188" v="2192" actId="2711"/>
          <ac:graphicFrameMkLst>
            <pc:docMk/>
            <pc:sldMk cId="863172503" sldId="265"/>
            <ac:graphicFrameMk id="3" creationId="{77C92D9D-29CA-4DA5-AF08-94D480813102}"/>
          </ac:graphicFrameMkLst>
        </pc:graphicFrameChg>
      </pc:sldChg>
      <pc:sldChg chg="addSp delSp modSp add">
        <pc:chgData name="" userId="1887f22dad3b40f1" providerId="LiveId" clId="{AC04860F-9CA5-4F14-9D57-A30BDF4C787E}" dt="2023-08-27T14:05:59.510" v="3156" actId="207"/>
        <pc:sldMkLst>
          <pc:docMk/>
          <pc:sldMk cId="2320184081" sldId="266"/>
        </pc:sldMkLst>
        <pc:spChg chg="mod">
          <ac:chgData name="" userId="1887f22dad3b40f1" providerId="LiveId" clId="{AC04860F-9CA5-4F14-9D57-A30BDF4C787E}" dt="2023-08-27T14:05:59.510" v="3156" actId="207"/>
          <ac:spMkLst>
            <pc:docMk/>
            <pc:sldMk cId="2320184081" sldId="266"/>
            <ac:spMk id="2" creationId="{806BAC28-B07D-4409-A4B7-DE39252C25DC}"/>
          </ac:spMkLst>
        </pc:spChg>
        <pc:spChg chg="add mod">
          <ac:chgData name="" userId="1887f22dad3b40f1" providerId="LiveId" clId="{AC04860F-9CA5-4F14-9D57-A30BDF4C787E}" dt="2023-08-27T09:13:52.278" v="2247" actId="3680"/>
          <ac:spMkLst>
            <pc:docMk/>
            <pc:sldMk cId="2320184081" sldId="266"/>
            <ac:spMk id="3" creationId="{1C8969C2-3D1A-433E-8A1D-6B7BD67E6FC3}"/>
          </ac:spMkLst>
        </pc:spChg>
        <pc:graphicFrameChg chg="del mod">
          <ac:chgData name="" userId="1887f22dad3b40f1" providerId="LiveId" clId="{AC04860F-9CA5-4F14-9D57-A30BDF4C787E}" dt="2023-08-27T09:13:52.278" v="2247" actId="3680"/>
          <ac:graphicFrameMkLst>
            <pc:docMk/>
            <pc:sldMk cId="2320184081" sldId="266"/>
            <ac:graphicFrameMk id="4" creationId="{A320C311-018D-41C7-AA4B-8F7616803DB7}"/>
          </ac:graphicFrameMkLst>
        </pc:graphicFrameChg>
        <pc:graphicFrameChg chg="mod modGraphic">
          <ac:chgData name="" userId="1887f22dad3b40f1" providerId="LiveId" clId="{AC04860F-9CA5-4F14-9D57-A30BDF4C787E}" dt="2023-08-27T09:48:53.192" v="2594" actId="122"/>
          <ac:graphicFrameMkLst>
            <pc:docMk/>
            <pc:sldMk cId="2320184081" sldId="266"/>
            <ac:graphicFrameMk id="5" creationId="{2FBAEFD7-0134-4DD0-B6E3-FB5E31851091}"/>
          </ac:graphicFrameMkLst>
        </pc:graphicFrameChg>
      </pc:sldChg>
      <pc:sldChg chg="addSp modSp add">
        <pc:chgData name="" userId="1887f22dad3b40f1" providerId="LiveId" clId="{AC04860F-9CA5-4F14-9D57-A30BDF4C787E}" dt="2023-08-27T14:07:19.090" v="3167" actId="207"/>
        <pc:sldMkLst>
          <pc:docMk/>
          <pc:sldMk cId="170293303" sldId="267"/>
        </pc:sldMkLst>
        <pc:spChg chg="mod">
          <ac:chgData name="" userId="1887f22dad3b40f1" providerId="LiveId" clId="{AC04860F-9CA5-4F14-9D57-A30BDF4C787E}" dt="2023-08-27T14:06:29.602" v="3157" actId="207"/>
          <ac:spMkLst>
            <pc:docMk/>
            <pc:sldMk cId="170293303" sldId="267"/>
            <ac:spMk id="2" creationId="{1C519563-ABF8-4CA2-A16F-8C902443D1FB}"/>
          </ac:spMkLst>
        </pc:spChg>
        <pc:spChg chg="mod">
          <ac:chgData name="" userId="1887f22dad3b40f1" providerId="LiveId" clId="{AC04860F-9CA5-4F14-9D57-A30BDF4C787E}" dt="2023-08-27T14:07:19.090" v="3167" actId="207"/>
          <ac:spMkLst>
            <pc:docMk/>
            <pc:sldMk cId="170293303" sldId="267"/>
            <ac:spMk id="3" creationId="{48067D31-FF36-429F-AE07-82AC3E4BDC81}"/>
          </ac:spMkLst>
        </pc:spChg>
        <pc:picChg chg="add mod">
          <ac:chgData name="" userId="1887f22dad3b40f1" providerId="LiveId" clId="{AC04860F-9CA5-4F14-9D57-A30BDF4C787E}" dt="2023-08-27T10:12:56.902" v="2662" actId="14100"/>
          <ac:picMkLst>
            <pc:docMk/>
            <pc:sldMk cId="170293303" sldId="267"/>
            <ac:picMk id="5" creationId="{DAB80C35-5A5E-46D5-8A35-E45579CD1556}"/>
          </ac:picMkLst>
        </pc:picChg>
      </pc:sldChg>
      <pc:sldChg chg="modSp add">
        <pc:chgData name="" userId="1887f22dad3b40f1" providerId="LiveId" clId="{AC04860F-9CA5-4F14-9D57-A30BDF4C787E}" dt="2023-08-27T14:08:26.475" v="3170" actId="255"/>
        <pc:sldMkLst>
          <pc:docMk/>
          <pc:sldMk cId="1663947233" sldId="268"/>
        </pc:sldMkLst>
        <pc:spChg chg="mod">
          <ac:chgData name="" userId="1887f22dad3b40f1" providerId="LiveId" clId="{AC04860F-9CA5-4F14-9D57-A30BDF4C787E}" dt="2023-08-27T14:07:43.228" v="3168" actId="207"/>
          <ac:spMkLst>
            <pc:docMk/>
            <pc:sldMk cId="1663947233" sldId="268"/>
            <ac:spMk id="2" creationId="{B677B6C1-8F8E-483A-A602-41D50F38050D}"/>
          </ac:spMkLst>
        </pc:spChg>
        <pc:spChg chg="mod">
          <ac:chgData name="" userId="1887f22dad3b40f1" providerId="LiveId" clId="{AC04860F-9CA5-4F14-9D57-A30BDF4C787E}" dt="2023-08-27T14:08:26.475" v="3170" actId="255"/>
          <ac:spMkLst>
            <pc:docMk/>
            <pc:sldMk cId="1663947233" sldId="268"/>
            <ac:spMk id="3" creationId="{F23F003E-D947-410E-A89E-5385C02FEBCD}"/>
          </ac:spMkLst>
        </pc:spChg>
      </pc:sldChg>
      <pc:sldChg chg="delSp modSp add ord">
        <pc:chgData name="" userId="1887f22dad3b40f1" providerId="LiveId" clId="{AC04860F-9CA5-4F14-9D57-A30BDF4C787E}" dt="2023-08-27T13:59:24.653" v="3063"/>
        <pc:sldMkLst>
          <pc:docMk/>
          <pc:sldMk cId="2873457236" sldId="269"/>
        </pc:sldMkLst>
        <pc:spChg chg="del">
          <ac:chgData name="" userId="1887f22dad3b40f1" providerId="LiveId" clId="{AC04860F-9CA5-4F14-9D57-A30BDF4C787E}" dt="2023-08-27T13:57:23.251" v="3053"/>
          <ac:spMkLst>
            <pc:docMk/>
            <pc:sldMk cId="2873457236" sldId="269"/>
            <ac:spMk id="2" creationId="{3CF390AC-0ECE-4499-8B86-E277B020CC4F}"/>
          </ac:spMkLst>
        </pc:spChg>
        <pc:spChg chg="mod">
          <ac:chgData name="" userId="1887f22dad3b40f1" providerId="LiveId" clId="{AC04860F-9CA5-4F14-9D57-A30BDF4C787E}" dt="2023-08-27T13:59:24.653" v="3063"/>
          <ac:spMkLst>
            <pc:docMk/>
            <pc:sldMk cId="2873457236" sldId="269"/>
            <ac:spMk id="3" creationId="{4DFA9747-993A-4259-971D-7F3B1023E73A}"/>
          </ac:spMkLst>
        </pc:spChg>
      </pc:sldChg>
      <pc:sldChg chg="addSp modSp add">
        <pc:chgData name="" userId="1887f22dad3b40f1" providerId="LiveId" clId="{AC04860F-9CA5-4F14-9D57-A30BDF4C787E}" dt="2023-08-28T11:29:54.768" v="3451" actId="1076"/>
        <pc:sldMkLst>
          <pc:docMk/>
          <pc:sldMk cId="3790770966" sldId="270"/>
        </pc:sldMkLst>
        <pc:spChg chg="mod">
          <ac:chgData name="" userId="1887f22dad3b40f1" providerId="LiveId" clId="{AC04860F-9CA5-4F14-9D57-A30BDF4C787E}" dt="2023-08-28T11:13:52.786" v="3341" actId="403"/>
          <ac:spMkLst>
            <pc:docMk/>
            <pc:sldMk cId="3790770966" sldId="270"/>
            <ac:spMk id="2" creationId="{9DEBAB6E-3EE0-4687-AFE3-03B6F1FFDCC9}"/>
          </ac:spMkLst>
        </pc:spChg>
        <pc:spChg chg="mod">
          <ac:chgData name="" userId="1887f22dad3b40f1" providerId="LiveId" clId="{AC04860F-9CA5-4F14-9D57-A30BDF4C787E}" dt="2023-08-28T11:28:54.706" v="3444" actId="14100"/>
          <ac:spMkLst>
            <pc:docMk/>
            <pc:sldMk cId="3790770966" sldId="270"/>
            <ac:spMk id="3" creationId="{69255664-4CFB-4347-88E0-DF0F2D261377}"/>
          </ac:spMkLst>
        </pc:spChg>
        <pc:spChg chg="mod">
          <ac:chgData name="" userId="1887f22dad3b40f1" providerId="LiveId" clId="{AC04860F-9CA5-4F14-9D57-A30BDF4C787E}" dt="2023-08-28T11:13:43.984" v="3340" actId="20577"/>
          <ac:spMkLst>
            <pc:docMk/>
            <pc:sldMk cId="3790770966" sldId="270"/>
            <ac:spMk id="4" creationId="{EA6AB40B-4E6E-4E47-B6EF-DA201613EA99}"/>
          </ac:spMkLst>
        </pc:spChg>
        <pc:picChg chg="add mod">
          <ac:chgData name="" userId="1887f22dad3b40f1" providerId="LiveId" clId="{AC04860F-9CA5-4F14-9D57-A30BDF4C787E}" dt="2023-08-28T11:29:04.652" v="3446" actId="1076"/>
          <ac:picMkLst>
            <pc:docMk/>
            <pc:sldMk cId="3790770966" sldId="270"/>
            <ac:picMk id="6" creationId="{0FC89C73-4DB2-4FDA-81CF-548A286F85D5}"/>
          </ac:picMkLst>
        </pc:picChg>
        <pc:picChg chg="add mod">
          <ac:chgData name="" userId="1887f22dad3b40f1" providerId="LiveId" clId="{AC04860F-9CA5-4F14-9D57-A30BDF4C787E}" dt="2023-08-28T11:29:54.768" v="3451" actId="1076"/>
          <ac:picMkLst>
            <pc:docMk/>
            <pc:sldMk cId="3790770966" sldId="270"/>
            <ac:picMk id="8" creationId="{F9709300-86D0-495C-9034-B09A41CD4736}"/>
          </ac:picMkLst>
        </pc:picChg>
      </pc:sldChg>
      <pc:sldChg chg="addSp delSp modSp add">
        <pc:chgData name="" userId="1887f22dad3b40f1" providerId="LiveId" clId="{AC04860F-9CA5-4F14-9D57-A30BDF4C787E}" dt="2023-08-28T12:26:51" v="3781" actId="20577"/>
        <pc:sldMkLst>
          <pc:docMk/>
          <pc:sldMk cId="3287068070" sldId="271"/>
        </pc:sldMkLst>
        <pc:spChg chg="mod">
          <ac:chgData name="" userId="1887f22dad3b40f1" providerId="LiveId" clId="{AC04860F-9CA5-4F14-9D57-A30BDF4C787E}" dt="2023-08-28T12:26:51" v="3781" actId="20577"/>
          <ac:spMkLst>
            <pc:docMk/>
            <pc:sldMk cId="3287068070" sldId="271"/>
            <ac:spMk id="2" creationId="{0E0D11A7-BB84-436E-A9FB-7CA6BE9F0A03}"/>
          </ac:spMkLst>
        </pc:spChg>
        <pc:spChg chg="del mod">
          <ac:chgData name="" userId="1887f22dad3b40f1" providerId="LiveId" clId="{AC04860F-9CA5-4F14-9D57-A30BDF4C787E}" dt="2023-08-28T11:40:26.866" v="3631" actId="931"/>
          <ac:spMkLst>
            <pc:docMk/>
            <pc:sldMk cId="3287068070" sldId="271"/>
            <ac:spMk id="3" creationId="{AACCCFCD-2B45-44D6-8E3D-88AADC315CF0}"/>
          </ac:spMkLst>
        </pc:spChg>
        <pc:spChg chg="add del mod">
          <ac:chgData name="" userId="1887f22dad3b40f1" providerId="LiveId" clId="{AC04860F-9CA5-4F14-9D57-A30BDF4C787E}" dt="2023-08-28T11:40:50.359" v="3634" actId="931"/>
          <ac:spMkLst>
            <pc:docMk/>
            <pc:sldMk cId="3287068070" sldId="271"/>
            <ac:spMk id="4" creationId="{364CF98E-EB08-46C8-A631-A3CF8BE99E26}"/>
          </ac:spMkLst>
        </pc:spChg>
        <pc:picChg chg="add del mod">
          <ac:chgData name="" userId="1887f22dad3b40f1" providerId="LiveId" clId="{AC04860F-9CA5-4F14-9D57-A30BDF4C787E}" dt="2023-08-28T11:37:45.418" v="3508" actId="931"/>
          <ac:picMkLst>
            <pc:docMk/>
            <pc:sldMk cId="3287068070" sldId="271"/>
            <ac:picMk id="6" creationId="{9D7A728C-9BEF-45E4-BF89-EFE795B8D9BD}"/>
          </ac:picMkLst>
        </pc:picChg>
        <pc:picChg chg="add mod">
          <ac:chgData name="" userId="1887f22dad3b40f1" providerId="LiveId" clId="{AC04860F-9CA5-4F14-9D57-A30BDF4C787E}" dt="2023-08-28T11:40:33.842" v="3633" actId="14100"/>
          <ac:picMkLst>
            <pc:docMk/>
            <pc:sldMk cId="3287068070" sldId="271"/>
            <ac:picMk id="10" creationId="{0BD0D390-AB90-4CF2-9520-F2E21DAFAC7C}"/>
          </ac:picMkLst>
        </pc:picChg>
        <pc:picChg chg="add mod">
          <ac:chgData name="" userId="1887f22dad3b40f1" providerId="LiveId" clId="{AC04860F-9CA5-4F14-9D57-A30BDF4C787E}" dt="2023-08-28T11:40:56.081" v="3636" actId="14100"/>
          <ac:picMkLst>
            <pc:docMk/>
            <pc:sldMk cId="3287068070" sldId="271"/>
            <ac:picMk id="14" creationId="{25F13DAE-47FA-44FD-99CD-78D720F666F6}"/>
          </ac:picMkLst>
        </pc:picChg>
      </pc:sldChg>
      <pc:sldChg chg="addSp delSp modSp add">
        <pc:chgData name="" userId="1887f22dad3b40f1" providerId="LiveId" clId="{AC04860F-9CA5-4F14-9D57-A30BDF4C787E}" dt="2023-08-28T11:43:38.945" v="3681" actId="1076"/>
        <pc:sldMkLst>
          <pc:docMk/>
          <pc:sldMk cId="1500197346" sldId="272"/>
        </pc:sldMkLst>
        <pc:spChg chg="mod">
          <ac:chgData name="" userId="1887f22dad3b40f1" providerId="LiveId" clId="{AC04860F-9CA5-4F14-9D57-A30BDF4C787E}" dt="2023-08-28T11:43:06.123" v="3677" actId="122"/>
          <ac:spMkLst>
            <pc:docMk/>
            <pc:sldMk cId="1500197346" sldId="272"/>
            <ac:spMk id="2" creationId="{732A733A-5DC9-4BE1-8649-109AB9136DF5}"/>
          </ac:spMkLst>
        </pc:spChg>
        <pc:spChg chg="del">
          <ac:chgData name="" userId="1887f22dad3b40f1" providerId="LiveId" clId="{AC04860F-9CA5-4F14-9D57-A30BDF4C787E}" dt="2023-08-28T11:43:26.581" v="3678" actId="931"/>
          <ac:spMkLst>
            <pc:docMk/>
            <pc:sldMk cId="1500197346" sldId="272"/>
            <ac:spMk id="3" creationId="{B3B5E206-5D5A-471A-BF50-9060094A7A36}"/>
          </ac:spMkLst>
        </pc:spChg>
        <pc:picChg chg="add mod">
          <ac:chgData name="" userId="1887f22dad3b40f1" providerId="LiveId" clId="{AC04860F-9CA5-4F14-9D57-A30BDF4C787E}" dt="2023-08-28T11:43:38.945" v="3681" actId="1076"/>
          <ac:picMkLst>
            <pc:docMk/>
            <pc:sldMk cId="1500197346" sldId="272"/>
            <ac:picMk id="5" creationId="{37608D3F-DB08-4A98-B28F-A1A3EE9B9025}"/>
          </ac:picMkLst>
        </pc:picChg>
      </pc:sldChg>
      <pc:sldChg chg="addSp delSp modSp add">
        <pc:chgData name="" userId="1887f22dad3b40f1" providerId="LiveId" clId="{AC04860F-9CA5-4F14-9D57-A30BDF4C787E}" dt="2023-08-28T11:49:02.488" v="3773" actId="1076"/>
        <pc:sldMkLst>
          <pc:docMk/>
          <pc:sldMk cId="3135737641" sldId="273"/>
        </pc:sldMkLst>
        <pc:spChg chg="mod">
          <ac:chgData name="" userId="1887f22dad3b40f1" providerId="LiveId" clId="{AC04860F-9CA5-4F14-9D57-A30BDF4C787E}" dt="2023-08-28T11:45:16.559" v="3759" actId="2711"/>
          <ac:spMkLst>
            <pc:docMk/>
            <pc:sldMk cId="3135737641" sldId="273"/>
            <ac:spMk id="2" creationId="{CEEF2D4A-105F-4283-B50E-6971F5003C5B}"/>
          </ac:spMkLst>
        </pc:spChg>
        <pc:spChg chg="del">
          <ac:chgData name="" userId="1887f22dad3b40f1" providerId="LiveId" clId="{AC04860F-9CA5-4F14-9D57-A30BDF4C787E}" dt="2023-08-28T11:45:35.936" v="3760" actId="931"/>
          <ac:spMkLst>
            <pc:docMk/>
            <pc:sldMk cId="3135737641" sldId="273"/>
            <ac:spMk id="3" creationId="{215E0152-CB3C-4A48-BAC9-4ACC89C968D4}"/>
          </ac:spMkLst>
        </pc:spChg>
        <pc:picChg chg="add mod">
          <ac:chgData name="" userId="1887f22dad3b40f1" providerId="LiveId" clId="{AC04860F-9CA5-4F14-9D57-A30BDF4C787E}" dt="2023-08-28T11:48:57.968" v="3772" actId="1076"/>
          <ac:picMkLst>
            <pc:docMk/>
            <pc:sldMk cId="3135737641" sldId="273"/>
            <ac:picMk id="5" creationId="{F5774F71-90E1-4771-9253-428874E4D791}"/>
          </ac:picMkLst>
        </pc:picChg>
        <pc:picChg chg="add mod">
          <ac:chgData name="" userId="1887f22dad3b40f1" providerId="LiveId" clId="{AC04860F-9CA5-4F14-9D57-A30BDF4C787E}" dt="2023-08-28T11:49:02.488" v="3773" actId="1076"/>
          <ac:picMkLst>
            <pc:docMk/>
            <pc:sldMk cId="3135737641" sldId="273"/>
            <ac:picMk id="7" creationId="{87544C0C-B885-4065-A86B-DFBC712CC20C}"/>
          </ac:picMkLst>
        </pc:picChg>
      </pc:sldChg>
      <pc:sldChg chg="addSp delSp modSp add">
        <pc:chgData name="" userId="1887f22dad3b40f1" providerId="LiveId" clId="{AC04860F-9CA5-4F14-9D57-A30BDF4C787E}" dt="2023-08-28T12:34:58.110" v="3848" actId="14100"/>
        <pc:sldMkLst>
          <pc:docMk/>
          <pc:sldMk cId="1784055030" sldId="274"/>
        </pc:sldMkLst>
        <pc:spChg chg="mod">
          <ac:chgData name="" userId="1887f22dad3b40f1" providerId="LiveId" clId="{AC04860F-9CA5-4F14-9D57-A30BDF4C787E}" dt="2023-08-28T12:32:28.439" v="3824" actId="1076"/>
          <ac:spMkLst>
            <pc:docMk/>
            <pc:sldMk cId="1784055030" sldId="274"/>
            <ac:spMk id="2" creationId="{2F07362C-AC76-4E01-A944-6DE8681ED1A3}"/>
          </ac:spMkLst>
        </pc:spChg>
        <pc:spChg chg="del">
          <ac:chgData name="" userId="1887f22dad3b40f1" providerId="LiveId" clId="{AC04860F-9CA5-4F14-9D57-A30BDF4C787E}" dt="2023-08-28T12:32:07.451" v="3820" actId="931"/>
          <ac:spMkLst>
            <pc:docMk/>
            <pc:sldMk cId="1784055030" sldId="274"/>
            <ac:spMk id="3" creationId="{1181AB57-F114-4C54-914D-8E6C14BC171F}"/>
          </ac:spMkLst>
        </pc:spChg>
        <pc:picChg chg="add mod">
          <ac:chgData name="" userId="1887f22dad3b40f1" providerId="LiveId" clId="{AC04860F-9CA5-4F14-9D57-A30BDF4C787E}" dt="2023-08-28T12:32:42.204" v="3827" actId="1076"/>
          <ac:picMkLst>
            <pc:docMk/>
            <pc:sldMk cId="1784055030" sldId="274"/>
            <ac:picMk id="5" creationId="{C200C902-EF7F-41E3-B5DE-57CE8458FC6B}"/>
          </ac:picMkLst>
        </pc:picChg>
        <pc:picChg chg="add mod">
          <ac:chgData name="" userId="1887f22dad3b40f1" providerId="LiveId" clId="{AC04860F-9CA5-4F14-9D57-A30BDF4C787E}" dt="2023-08-28T12:33:21.428" v="3834" actId="1076"/>
          <ac:picMkLst>
            <pc:docMk/>
            <pc:sldMk cId="1784055030" sldId="274"/>
            <ac:picMk id="7" creationId="{246B0165-A381-4B1A-BE9D-AEA92F414118}"/>
          </ac:picMkLst>
        </pc:picChg>
        <pc:picChg chg="add mod">
          <ac:chgData name="" userId="1887f22dad3b40f1" providerId="LiveId" clId="{AC04860F-9CA5-4F14-9D57-A30BDF4C787E}" dt="2023-08-28T12:34:11.316" v="3841" actId="14100"/>
          <ac:picMkLst>
            <pc:docMk/>
            <pc:sldMk cId="1784055030" sldId="274"/>
            <ac:picMk id="9" creationId="{9E5624A5-5292-4795-A105-99ACC0D647DB}"/>
          </ac:picMkLst>
        </pc:picChg>
        <pc:picChg chg="add mod">
          <ac:chgData name="" userId="1887f22dad3b40f1" providerId="LiveId" clId="{AC04860F-9CA5-4F14-9D57-A30BDF4C787E}" dt="2023-08-28T12:34:58.110" v="3848" actId="14100"/>
          <ac:picMkLst>
            <pc:docMk/>
            <pc:sldMk cId="1784055030" sldId="274"/>
            <ac:picMk id="11" creationId="{F7BE8086-1F73-40A2-8CA1-59F9E0406826}"/>
          </ac:picMkLst>
        </pc:picChg>
      </pc:sldChg>
      <pc:sldChg chg="addSp delSp modSp add">
        <pc:chgData name="" userId="1887f22dad3b40f1" providerId="LiveId" clId="{AC04860F-9CA5-4F14-9D57-A30BDF4C787E}" dt="2023-08-28T12:43:23.219" v="3942" actId="1076"/>
        <pc:sldMkLst>
          <pc:docMk/>
          <pc:sldMk cId="2416809739" sldId="275"/>
        </pc:sldMkLst>
        <pc:spChg chg="mod">
          <ac:chgData name="" userId="1887f22dad3b40f1" providerId="LiveId" clId="{AC04860F-9CA5-4F14-9D57-A30BDF4C787E}" dt="2023-08-28T12:43:14.639" v="3941" actId="20577"/>
          <ac:spMkLst>
            <pc:docMk/>
            <pc:sldMk cId="2416809739" sldId="275"/>
            <ac:spMk id="2" creationId="{6B55ADB8-C51D-4AAF-9045-2B32184C1FA1}"/>
          </ac:spMkLst>
        </pc:spChg>
        <pc:spChg chg="del">
          <ac:chgData name="" userId="1887f22dad3b40f1" providerId="LiveId" clId="{AC04860F-9CA5-4F14-9D57-A30BDF4C787E}" dt="2023-08-28T12:42:51.138" v="3937" actId="931"/>
          <ac:spMkLst>
            <pc:docMk/>
            <pc:sldMk cId="2416809739" sldId="275"/>
            <ac:spMk id="3" creationId="{B2C95426-D7EC-4898-8913-E389B0FFD2A8}"/>
          </ac:spMkLst>
        </pc:spChg>
        <pc:picChg chg="add mod">
          <ac:chgData name="" userId="1887f22dad3b40f1" providerId="LiveId" clId="{AC04860F-9CA5-4F14-9D57-A30BDF4C787E}" dt="2023-08-28T12:43:23.219" v="3942" actId="1076"/>
          <ac:picMkLst>
            <pc:docMk/>
            <pc:sldMk cId="2416809739" sldId="275"/>
            <ac:picMk id="5" creationId="{8B7CF4E8-E0A3-4347-92B7-00FCBDD2267C}"/>
          </ac:picMkLst>
        </pc:picChg>
      </pc:sldChg>
      <pc:sldMasterChg chg="setBg modSldLayout">
        <pc:chgData name="" userId="1887f22dad3b40f1" providerId="LiveId" clId="{AC04860F-9CA5-4F14-9D57-A30BDF4C787E}" dt="2023-08-27T13:39:53.430" v="3028"/>
        <pc:sldMasterMkLst>
          <pc:docMk/>
          <pc:sldMasterMk cId="0" sldId="2147483648"/>
        </pc:sldMasterMkLst>
        <pc:sldLayoutChg chg="setBg">
          <pc:chgData name="" userId="1887f22dad3b40f1" providerId="LiveId" clId="{AC04860F-9CA5-4F14-9D57-A30BDF4C787E}" dt="2023-08-27T13:39:53.430" v="3028"/>
          <pc:sldLayoutMkLst>
            <pc:docMk/>
            <pc:sldMasterMk cId="0" sldId="2147483648"/>
            <pc:sldLayoutMk cId="0" sldId="2147483649"/>
          </pc:sldLayoutMkLst>
        </pc:sldLayoutChg>
        <pc:sldLayoutChg chg="setBg">
          <pc:chgData name="" userId="1887f22dad3b40f1" providerId="LiveId" clId="{AC04860F-9CA5-4F14-9D57-A30BDF4C787E}" dt="2023-08-27T13:39:53.430" v="3028"/>
          <pc:sldLayoutMkLst>
            <pc:docMk/>
            <pc:sldMasterMk cId="0" sldId="2147483648"/>
            <pc:sldLayoutMk cId="0" sldId="2147483650"/>
          </pc:sldLayoutMkLst>
        </pc:sldLayoutChg>
        <pc:sldLayoutChg chg="setBg">
          <pc:chgData name="" userId="1887f22dad3b40f1" providerId="LiveId" clId="{AC04860F-9CA5-4F14-9D57-A30BDF4C787E}" dt="2023-08-27T13:39:53.430" v="3028"/>
          <pc:sldLayoutMkLst>
            <pc:docMk/>
            <pc:sldMasterMk cId="0" sldId="2147483648"/>
            <pc:sldLayoutMk cId="0" sldId="2147483651"/>
          </pc:sldLayoutMkLst>
        </pc:sldLayoutChg>
        <pc:sldLayoutChg chg="setBg">
          <pc:chgData name="" userId="1887f22dad3b40f1" providerId="LiveId" clId="{AC04860F-9CA5-4F14-9D57-A30BDF4C787E}" dt="2023-08-27T13:39:53.430" v="3028"/>
          <pc:sldLayoutMkLst>
            <pc:docMk/>
            <pc:sldMasterMk cId="0" sldId="2147483648"/>
            <pc:sldLayoutMk cId="0" sldId="2147483653"/>
          </pc:sldLayoutMkLst>
        </pc:sldLayoutChg>
        <pc:sldLayoutChg chg="setBg">
          <pc:chgData name="" userId="1887f22dad3b40f1" providerId="LiveId" clId="{AC04860F-9CA5-4F14-9D57-A30BDF4C787E}" dt="2023-08-27T13:39:53.430" v="3028"/>
          <pc:sldLayoutMkLst>
            <pc:docMk/>
            <pc:sldMasterMk cId="0" sldId="2147483648"/>
            <pc:sldLayoutMk cId="0" sldId="2147483654"/>
          </pc:sldLayoutMkLst>
        </pc:sldLayoutChg>
        <pc:sldLayoutChg chg="setBg">
          <pc:chgData name="" userId="1887f22dad3b40f1" providerId="LiveId" clId="{AC04860F-9CA5-4F14-9D57-A30BDF4C787E}" dt="2023-08-27T13:39:53.430" v="3028"/>
          <pc:sldLayoutMkLst>
            <pc:docMk/>
            <pc:sldMasterMk cId="0" sldId="2147483648"/>
            <pc:sldLayoutMk cId="0" sldId="2147483655"/>
          </pc:sldLayoutMkLst>
        </pc:sldLayoutChg>
        <pc:sldLayoutChg chg="setBg">
          <pc:chgData name="" userId="1887f22dad3b40f1" providerId="LiveId" clId="{AC04860F-9CA5-4F14-9D57-A30BDF4C787E}" dt="2023-08-27T13:39:53.430" v="3028"/>
          <pc:sldLayoutMkLst>
            <pc:docMk/>
            <pc:sldMasterMk cId="0" sldId="2147483648"/>
            <pc:sldLayoutMk cId="0" sldId="2147483657"/>
          </pc:sldLayoutMkLst>
        </pc:sldLayoutChg>
        <pc:sldLayoutChg chg="setBg">
          <pc:chgData name="" userId="1887f22dad3b40f1" providerId="LiveId" clId="{AC04860F-9CA5-4F14-9D57-A30BDF4C787E}" dt="2023-08-27T13:39:53.430" v="3028"/>
          <pc:sldLayoutMkLst>
            <pc:docMk/>
            <pc:sldMasterMk cId="0" sldId="2147483648"/>
            <pc:sldLayoutMk cId="0" sldId="2147483659"/>
          </pc:sldLayoutMkLst>
        </pc:sldLayoutChg>
        <pc:sldLayoutChg chg="setBg">
          <pc:chgData name="" userId="1887f22dad3b40f1" providerId="LiveId" clId="{AC04860F-9CA5-4F14-9D57-A30BDF4C787E}" dt="2023-08-27T13:39:53.430" v="3028"/>
          <pc:sldLayoutMkLst>
            <pc:docMk/>
            <pc:sldMasterMk cId="0" sldId="2147483648"/>
            <pc:sldLayoutMk cId="0" sldId="2147483660"/>
          </pc:sldLayoutMkLst>
        </pc:sldLayoutChg>
        <pc:sldLayoutChg chg="setBg">
          <pc:chgData name="" userId="1887f22dad3b40f1" providerId="LiveId" clId="{AC04860F-9CA5-4F14-9D57-A30BDF4C787E}" dt="2023-08-27T13:39:53.430" v="3028"/>
          <pc:sldLayoutMkLst>
            <pc:docMk/>
            <pc:sldMasterMk cId="0" sldId="2147483648"/>
            <pc:sldLayoutMk cId="0" sldId="2147483661"/>
          </pc:sldLayoutMkLst>
        </pc:sldLayoutChg>
        <pc:sldLayoutChg chg="setBg">
          <pc:chgData name="" userId="1887f22dad3b40f1" providerId="LiveId" clId="{AC04860F-9CA5-4F14-9D57-A30BDF4C787E}" dt="2023-08-27T13:39:53.430" v="3028"/>
          <pc:sldLayoutMkLst>
            <pc:docMk/>
            <pc:sldMasterMk cId="0" sldId="2147483648"/>
            <pc:sldLayoutMk cId="0" sldId="2147483662"/>
          </pc:sldLayoutMkLst>
        </pc:sldLayoutChg>
        <pc:sldLayoutChg chg="setBg">
          <pc:chgData name="" userId="1887f22dad3b40f1" providerId="LiveId" clId="{AC04860F-9CA5-4F14-9D57-A30BDF4C787E}" dt="2023-08-27T13:39:53.430" v="3028"/>
          <pc:sldLayoutMkLst>
            <pc:docMk/>
            <pc:sldMasterMk cId="0" sldId="2147483648"/>
            <pc:sldLayoutMk cId="0" sldId="2147483663"/>
          </pc:sldLayoutMkLst>
        </pc:sldLayoutChg>
        <pc:sldLayoutChg chg="setBg">
          <pc:chgData name="" userId="1887f22dad3b40f1" providerId="LiveId" clId="{AC04860F-9CA5-4F14-9D57-A30BDF4C787E}" dt="2023-08-27T13:39:53.430" v="3028"/>
          <pc:sldLayoutMkLst>
            <pc:docMk/>
            <pc:sldMasterMk cId="0" sldId="2147483648"/>
            <pc:sldLayoutMk cId="0" sldId="2147483664"/>
          </pc:sldLayoutMkLst>
        </pc:sldLayoutChg>
        <pc:sldLayoutChg chg="setBg">
          <pc:chgData name="" userId="1887f22dad3b40f1" providerId="LiveId" clId="{AC04860F-9CA5-4F14-9D57-A30BDF4C787E}" dt="2023-08-27T13:39:53.430" v="3028"/>
          <pc:sldLayoutMkLst>
            <pc:docMk/>
            <pc:sldMasterMk cId="0" sldId="2147483648"/>
            <pc:sldLayoutMk cId="0" sldId="2147483665"/>
          </pc:sldLayoutMkLst>
        </pc:sldLayoutChg>
        <pc:sldLayoutChg chg="setBg">
          <pc:chgData name="" userId="1887f22dad3b40f1" providerId="LiveId" clId="{AC04860F-9CA5-4F14-9D57-A30BDF4C787E}" dt="2023-08-27T13:39:53.430" v="3028"/>
          <pc:sldLayoutMkLst>
            <pc:docMk/>
            <pc:sldMasterMk cId="0" sldId="2147483648"/>
            <pc:sldLayoutMk cId="0" sldId="2147483666"/>
          </pc:sldLayoutMkLst>
        </pc:sldLayoutChg>
        <pc:sldLayoutChg chg="setBg">
          <pc:chgData name="" userId="1887f22dad3b40f1" providerId="LiveId" clId="{AC04860F-9CA5-4F14-9D57-A30BDF4C787E}" dt="2023-08-27T13:39:53.430" v="3028"/>
          <pc:sldLayoutMkLst>
            <pc:docMk/>
            <pc:sldMasterMk cId="0" sldId="2147483648"/>
            <pc:sldLayoutMk cId="0" sldId="2147483667"/>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AE69BB-BB96-46CA-8DAC-C255250D143A}" type="doc">
      <dgm:prSet loTypeId="urn:microsoft.com/office/officeart/2005/8/layout/chevron2" loCatId="process" qsTypeId="urn:microsoft.com/office/officeart/2005/8/quickstyle/3d2" qsCatId="3D" csTypeId="urn:microsoft.com/office/officeart/2005/8/colors/accent1_2" csCatId="accent1" phldr="1"/>
      <dgm:spPr/>
      <dgm:t>
        <a:bodyPr/>
        <a:lstStyle/>
        <a:p>
          <a:endParaRPr lang="en-IN"/>
        </a:p>
      </dgm:t>
    </dgm:pt>
    <dgm:pt modelId="{C81DD15A-8C10-4B58-8EC7-BEEAD0EF52D4}">
      <dgm:prSet phldrT="[Text]" custT="1"/>
      <dgm:spPr/>
      <dgm:t>
        <a:bodyPr/>
        <a:lstStyle/>
        <a:p>
          <a:r>
            <a:rPr lang="en-GB" sz="2400" dirty="0">
              <a:solidFill>
                <a:schemeClr val="tx1">
                  <a:lumMod val="75000"/>
                  <a:lumOff val="25000"/>
                </a:schemeClr>
              </a:solidFill>
              <a:latin typeface="Times New Roman" panose="02020603050405020304" pitchFamily="18" charset="0"/>
              <a:cs typeface="Times New Roman" panose="02020603050405020304" pitchFamily="18" charset="0"/>
            </a:rPr>
            <a:t>1</a:t>
          </a:r>
          <a:endParaRPr lang="en-IN" sz="2400" dirty="0">
            <a:solidFill>
              <a:schemeClr val="tx1">
                <a:lumMod val="75000"/>
                <a:lumOff val="25000"/>
              </a:schemeClr>
            </a:solidFill>
            <a:latin typeface="Times New Roman" panose="02020603050405020304" pitchFamily="18" charset="0"/>
            <a:cs typeface="Times New Roman" panose="02020603050405020304" pitchFamily="18" charset="0"/>
          </a:endParaRPr>
        </a:p>
      </dgm:t>
    </dgm:pt>
    <dgm:pt modelId="{C8459C31-A08E-463F-9603-97D842E0043A}" type="parTrans" cxnId="{1F21C98A-0759-4C0D-9B56-C85987EA7E18}">
      <dgm:prSet/>
      <dgm:spPr/>
      <dgm:t>
        <a:bodyPr/>
        <a:lstStyle/>
        <a:p>
          <a:endParaRPr lang="en-IN"/>
        </a:p>
      </dgm:t>
    </dgm:pt>
    <dgm:pt modelId="{DCC39704-4CF1-4463-8F86-DAFDD6E731C0}" type="sibTrans" cxnId="{1F21C98A-0759-4C0D-9B56-C85987EA7E18}">
      <dgm:prSet/>
      <dgm:spPr/>
      <dgm:t>
        <a:bodyPr/>
        <a:lstStyle/>
        <a:p>
          <a:endParaRPr lang="en-IN"/>
        </a:p>
      </dgm:t>
    </dgm:pt>
    <dgm:pt modelId="{70CE80AB-2359-4935-899F-9F9E91BD62AB}">
      <dgm:prSet phldrT="[Text]" custT="1"/>
      <dgm:spPr/>
      <dgm:t>
        <a:bodyPr/>
        <a:lstStyle/>
        <a:p>
          <a:pPr algn="ctr"/>
          <a:r>
            <a:rPr lang="en-GB" sz="2400" b="1" dirty="0">
              <a:solidFill>
                <a:schemeClr val="tx1">
                  <a:lumMod val="85000"/>
                  <a:lumOff val="15000"/>
                </a:schemeClr>
              </a:solidFill>
              <a:latin typeface="Times New Roman" panose="02020603050405020304" pitchFamily="18" charset="0"/>
              <a:cs typeface="Times New Roman" panose="02020603050405020304" pitchFamily="18" charset="0"/>
            </a:rPr>
            <a:t>Define The Problem</a:t>
          </a:r>
          <a:endParaRPr lang="en-IN" sz="2400" b="1"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EA8EAF71-A0A0-4BDB-AB7B-5DAD1A76DC68}" type="parTrans" cxnId="{A841DFD7-2559-4668-89AC-C52753301446}">
      <dgm:prSet/>
      <dgm:spPr/>
      <dgm:t>
        <a:bodyPr/>
        <a:lstStyle/>
        <a:p>
          <a:endParaRPr lang="en-IN"/>
        </a:p>
      </dgm:t>
    </dgm:pt>
    <dgm:pt modelId="{52264198-4502-44F0-9A18-3A6C9AD8C59E}" type="sibTrans" cxnId="{A841DFD7-2559-4668-89AC-C52753301446}">
      <dgm:prSet/>
      <dgm:spPr/>
      <dgm:t>
        <a:bodyPr/>
        <a:lstStyle/>
        <a:p>
          <a:endParaRPr lang="en-IN"/>
        </a:p>
      </dgm:t>
    </dgm:pt>
    <dgm:pt modelId="{BD75013A-4525-4738-99AE-FFAE302C29D7}">
      <dgm:prSet phldrT="[Text]" custT="1"/>
      <dgm:spPr/>
      <dgm:t>
        <a:bodyPr/>
        <a:lstStyle/>
        <a:p>
          <a:r>
            <a:rPr lang="en-GB" sz="2400" dirty="0">
              <a:solidFill>
                <a:schemeClr val="tx1">
                  <a:lumMod val="75000"/>
                  <a:lumOff val="25000"/>
                </a:schemeClr>
              </a:solidFill>
              <a:latin typeface="Times New Roman" panose="02020603050405020304" pitchFamily="18" charset="0"/>
              <a:cs typeface="Times New Roman" panose="02020603050405020304" pitchFamily="18" charset="0"/>
            </a:rPr>
            <a:t>2</a:t>
          </a:r>
          <a:endParaRPr lang="en-IN" sz="2400" dirty="0">
            <a:solidFill>
              <a:schemeClr val="tx1">
                <a:lumMod val="75000"/>
                <a:lumOff val="25000"/>
              </a:schemeClr>
            </a:solidFill>
            <a:latin typeface="Times New Roman" panose="02020603050405020304" pitchFamily="18" charset="0"/>
            <a:cs typeface="Times New Roman" panose="02020603050405020304" pitchFamily="18" charset="0"/>
          </a:endParaRPr>
        </a:p>
      </dgm:t>
    </dgm:pt>
    <dgm:pt modelId="{C9F3693B-5662-4495-8EED-CBFE23E26786}" type="parTrans" cxnId="{1C73F0E7-8E74-4898-B05A-B9F2E85E0A7C}">
      <dgm:prSet/>
      <dgm:spPr/>
      <dgm:t>
        <a:bodyPr/>
        <a:lstStyle/>
        <a:p>
          <a:endParaRPr lang="en-IN"/>
        </a:p>
      </dgm:t>
    </dgm:pt>
    <dgm:pt modelId="{7968CE64-7BD8-457B-84DE-346F8B4D82E3}" type="sibTrans" cxnId="{1C73F0E7-8E74-4898-B05A-B9F2E85E0A7C}">
      <dgm:prSet/>
      <dgm:spPr/>
      <dgm:t>
        <a:bodyPr/>
        <a:lstStyle/>
        <a:p>
          <a:endParaRPr lang="en-IN"/>
        </a:p>
      </dgm:t>
    </dgm:pt>
    <dgm:pt modelId="{F271B37F-6B5F-4471-A248-E30A271E4DCE}">
      <dgm:prSet phldrT="[Text]" custT="1"/>
      <dgm:spPr/>
      <dgm:t>
        <a:bodyPr/>
        <a:lstStyle/>
        <a:p>
          <a:pPr algn="ctr"/>
          <a:r>
            <a:rPr lang="en-GB" sz="2400" b="1" dirty="0">
              <a:solidFill>
                <a:schemeClr val="tx1">
                  <a:lumMod val="85000"/>
                  <a:lumOff val="15000"/>
                </a:schemeClr>
              </a:solidFill>
              <a:latin typeface="Times New Roman" panose="02020603050405020304" pitchFamily="18" charset="0"/>
              <a:cs typeface="Times New Roman" panose="02020603050405020304" pitchFamily="18" charset="0"/>
            </a:rPr>
            <a:t>Gather &amp; Prepare Data</a:t>
          </a:r>
          <a:endParaRPr lang="en-IN" sz="2400" b="1"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3862A91E-70C3-4D61-9EE3-F2672B045639}" type="parTrans" cxnId="{C93A244F-A01A-435F-BF82-DE91A878525B}">
      <dgm:prSet/>
      <dgm:spPr/>
      <dgm:t>
        <a:bodyPr/>
        <a:lstStyle/>
        <a:p>
          <a:endParaRPr lang="en-IN"/>
        </a:p>
      </dgm:t>
    </dgm:pt>
    <dgm:pt modelId="{52B6B20E-3366-48E3-98C6-6E6D741680E5}" type="sibTrans" cxnId="{C93A244F-A01A-435F-BF82-DE91A878525B}">
      <dgm:prSet/>
      <dgm:spPr/>
      <dgm:t>
        <a:bodyPr/>
        <a:lstStyle/>
        <a:p>
          <a:endParaRPr lang="en-IN"/>
        </a:p>
      </dgm:t>
    </dgm:pt>
    <dgm:pt modelId="{4B7AC54A-A478-4FB4-ABAA-B0C74F731EC4}">
      <dgm:prSet phldrT="[Text]" custT="1"/>
      <dgm:spPr/>
      <dgm:t>
        <a:bodyPr/>
        <a:lstStyle/>
        <a:p>
          <a:pPr algn="l"/>
          <a:r>
            <a:rPr lang="en-GB" sz="1800" dirty="0">
              <a:latin typeface="Times New Roman" panose="02020603050405020304" pitchFamily="18" charset="0"/>
              <a:cs typeface="Times New Roman" panose="02020603050405020304" pitchFamily="18" charset="0"/>
            </a:rPr>
            <a:t>Gather Relevant Data &amp; Clean the data – Handling missing values, Remove duplicates &amp; Outliers</a:t>
          </a:r>
          <a:endParaRPr lang="en-IN" sz="1800" dirty="0">
            <a:latin typeface="Times New Roman" panose="02020603050405020304" pitchFamily="18" charset="0"/>
            <a:cs typeface="Times New Roman" panose="02020603050405020304" pitchFamily="18" charset="0"/>
          </a:endParaRPr>
        </a:p>
      </dgm:t>
    </dgm:pt>
    <dgm:pt modelId="{3CEAEEE9-F71D-412E-9EF6-84A2F82E39DF}" type="parTrans" cxnId="{DFA69C90-7B9D-4C90-8C3F-057B095EFB6C}">
      <dgm:prSet/>
      <dgm:spPr/>
      <dgm:t>
        <a:bodyPr/>
        <a:lstStyle/>
        <a:p>
          <a:endParaRPr lang="en-IN"/>
        </a:p>
      </dgm:t>
    </dgm:pt>
    <dgm:pt modelId="{6FBE1A51-3015-45F7-AC14-37794AF3CF48}" type="sibTrans" cxnId="{DFA69C90-7B9D-4C90-8C3F-057B095EFB6C}">
      <dgm:prSet/>
      <dgm:spPr/>
      <dgm:t>
        <a:bodyPr/>
        <a:lstStyle/>
        <a:p>
          <a:endParaRPr lang="en-IN"/>
        </a:p>
      </dgm:t>
    </dgm:pt>
    <dgm:pt modelId="{4974EA29-2F06-4971-9D36-397C10580F81}">
      <dgm:prSet phldrT="[Text]" custT="1"/>
      <dgm:spPr/>
      <dgm:t>
        <a:bodyPr/>
        <a:lstStyle/>
        <a:p>
          <a:r>
            <a:rPr lang="en-GB" sz="2400" dirty="0">
              <a:solidFill>
                <a:schemeClr val="tx1">
                  <a:lumMod val="75000"/>
                  <a:lumOff val="25000"/>
                </a:schemeClr>
              </a:solidFill>
              <a:latin typeface="Times New Roman" panose="02020603050405020304" pitchFamily="18" charset="0"/>
              <a:cs typeface="Times New Roman" panose="02020603050405020304" pitchFamily="18" charset="0"/>
            </a:rPr>
            <a:t>3</a:t>
          </a:r>
          <a:endParaRPr lang="en-IN" sz="2400" dirty="0">
            <a:solidFill>
              <a:schemeClr val="tx1">
                <a:lumMod val="75000"/>
                <a:lumOff val="25000"/>
              </a:schemeClr>
            </a:solidFill>
            <a:latin typeface="Times New Roman" panose="02020603050405020304" pitchFamily="18" charset="0"/>
            <a:cs typeface="Times New Roman" panose="02020603050405020304" pitchFamily="18" charset="0"/>
          </a:endParaRPr>
        </a:p>
      </dgm:t>
    </dgm:pt>
    <dgm:pt modelId="{CA6A22DB-6286-4001-A559-0D912FABBA2E}" type="parTrans" cxnId="{696D0FCF-2EFC-4B5D-A5ED-7EE6A04CD063}">
      <dgm:prSet/>
      <dgm:spPr/>
      <dgm:t>
        <a:bodyPr/>
        <a:lstStyle/>
        <a:p>
          <a:endParaRPr lang="en-IN"/>
        </a:p>
      </dgm:t>
    </dgm:pt>
    <dgm:pt modelId="{2C4F290D-C0C4-409B-82EB-310DB29515EE}" type="sibTrans" cxnId="{696D0FCF-2EFC-4B5D-A5ED-7EE6A04CD063}">
      <dgm:prSet/>
      <dgm:spPr/>
      <dgm:t>
        <a:bodyPr/>
        <a:lstStyle/>
        <a:p>
          <a:endParaRPr lang="en-IN"/>
        </a:p>
      </dgm:t>
    </dgm:pt>
    <dgm:pt modelId="{D9A86D96-8C4A-4E7F-AD1B-B421055514A4}">
      <dgm:prSet phldrT="[Text]" custT="1"/>
      <dgm:spPr/>
      <dgm:t>
        <a:bodyPr/>
        <a:lstStyle/>
        <a:p>
          <a:pPr algn="ctr"/>
          <a:r>
            <a:rPr lang="en-IN" sz="2400" b="1" i="0" dirty="0">
              <a:solidFill>
                <a:schemeClr val="tx1">
                  <a:lumMod val="85000"/>
                  <a:lumOff val="15000"/>
                </a:schemeClr>
              </a:solidFill>
              <a:latin typeface="Times New Roman" panose="02020603050405020304" pitchFamily="18" charset="0"/>
              <a:cs typeface="Times New Roman" panose="02020603050405020304" pitchFamily="18" charset="0"/>
            </a:rPr>
            <a:t>Exploratory Data Analysis (EDA)</a:t>
          </a:r>
          <a:endParaRPr lang="en-IN" sz="2400"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3418C251-826D-452A-B387-FF735FC0F5F0}" type="parTrans" cxnId="{01C33BC6-C0E9-4502-902F-F24F688A7368}">
      <dgm:prSet/>
      <dgm:spPr/>
      <dgm:t>
        <a:bodyPr/>
        <a:lstStyle/>
        <a:p>
          <a:endParaRPr lang="en-IN"/>
        </a:p>
      </dgm:t>
    </dgm:pt>
    <dgm:pt modelId="{6EAFE332-D3B2-4756-9BDA-15916DB741E9}" type="sibTrans" cxnId="{01C33BC6-C0E9-4502-902F-F24F688A7368}">
      <dgm:prSet/>
      <dgm:spPr/>
      <dgm:t>
        <a:bodyPr/>
        <a:lstStyle/>
        <a:p>
          <a:endParaRPr lang="en-IN"/>
        </a:p>
      </dgm:t>
    </dgm:pt>
    <dgm:pt modelId="{7AC37CE1-DF48-488E-9494-C1127EA52B66}">
      <dgm:prSet phldrT="[Text]" custT="1"/>
      <dgm:spPr/>
      <dgm:t>
        <a:bodyPr/>
        <a:lstStyle/>
        <a:p>
          <a:pPr algn="l"/>
          <a:r>
            <a:rPr lang="en-GB" sz="1800" b="0" i="0" dirty="0">
              <a:latin typeface="Times New Roman" panose="02020603050405020304" pitchFamily="18" charset="0"/>
              <a:cs typeface="Times New Roman" panose="02020603050405020304" pitchFamily="18" charset="0"/>
            </a:rPr>
            <a:t>Analyse the data to gain insights into its distribution, relationships, and patterns.</a:t>
          </a:r>
          <a:endParaRPr lang="en-IN" sz="1800" dirty="0">
            <a:latin typeface="Times New Roman" panose="02020603050405020304" pitchFamily="18" charset="0"/>
            <a:cs typeface="Times New Roman" panose="02020603050405020304" pitchFamily="18" charset="0"/>
          </a:endParaRPr>
        </a:p>
      </dgm:t>
    </dgm:pt>
    <dgm:pt modelId="{807C8EDC-4667-4425-849D-111E64CB9FB7}" type="parTrans" cxnId="{3D6E8D6C-84A6-4E1E-A587-825A9DD5C535}">
      <dgm:prSet/>
      <dgm:spPr/>
      <dgm:t>
        <a:bodyPr/>
        <a:lstStyle/>
        <a:p>
          <a:endParaRPr lang="en-IN"/>
        </a:p>
      </dgm:t>
    </dgm:pt>
    <dgm:pt modelId="{EEC163F6-633F-4F1D-8EC8-FA1299BC9A1C}" type="sibTrans" cxnId="{3D6E8D6C-84A6-4E1E-A587-825A9DD5C535}">
      <dgm:prSet/>
      <dgm:spPr/>
      <dgm:t>
        <a:bodyPr/>
        <a:lstStyle/>
        <a:p>
          <a:endParaRPr lang="en-IN"/>
        </a:p>
      </dgm:t>
    </dgm:pt>
    <dgm:pt modelId="{BDC6FE1F-9BA7-483D-AA0E-1997A9083C9D}">
      <dgm:prSet phldrT="[Text]" custT="1"/>
      <dgm:spPr/>
      <dgm:t>
        <a:bodyPr/>
        <a:lstStyle/>
        <a:p>
          <a:pPr algn="l"/>
          <a:r>
            <a:rPr lang="en-GB" sz="1800" dirty="0">
              <a:latin typeface="Times New Roman" panose="02020603050405020304" pitchFamily="18" charset="0"/>
              <a:cs typeface="Times New Roman" panose="02020603050405020304" pitchFamily="18" charset="0"/>
            </a:rPr>
            <a:t>Goal of your project &amp; What are you try to predict or Classify</a:t>
          </a:r>
          <a:endParaRPr lang="en-IN" sz="1800" dirty="0">
            <a:latin typeface="Times New Roman" panose="02020603050405020304" pitchFamily="18" charset="0"/>
            <a:cs typeface="Times New Roman" panose="02020603050405020304" pitchFamily="18" charset="0"/>
          </a:endParaRPr>
        </a:p>
      </dgm:t>
    </dgm:pt>
    <dgm:pt modelId="{B72276FA-11F3-4499-B36D-8D401955B95F}" type="parTrans" cxnId="{E195B62B-7199-40D0-9C9D-9489833D05E6}">
      <dgm:prSet/>
      <dgm:spPr/>
      <dgm:t>
        <a:bodyPr/>
        <a:lstStyle/>
        <a:p>
          <a:endParaRPr lang="en-IN"/>
        </a:p>
      </dgm:t>
    </dgm:pt>
    <dgm:pt modelId="{198DEE2F-B442-4212-B60A-A2F0E77C4CE9}" type="sibTrans" cxnId="{E195B62B-7199-40D0-9C9D-9489833D05E6}">
      <dgm:prSet/>
      <dgm:spPr/>
      <dgm:t>
        <a:bodyPr/>
        <a:lstStyle/>
        <a:p>
          <a:endParaRPr lang="en-IN"/>
        </a:p>
      </dgm:t>
    </dgm:pt>
    <dgm:pt modelId="{955ECB7F-85CD-4D65-98CD-1A41662681C3}" type="pres">
      <dgm:prSet presAssocID="{78AE69BB-BB96-46CA-8DAC-C255250D143A}" presName="linearFlow" presStyleCnt="0">
        <dgm:presLayoutVars>
          <dgm:dir/>
          <dgm:animLvl val="lvl"/>
          <dgm:resizeHandles val="exact"/>
        </dgm:presLayoutVars>
      </dgm:prSet>
      <dgm:spPr/>
    </dgm:pt>
    <dgm:pt modelId="{3F9F83B0-51FF-48AE-ABF5-6EFB7F85D2F7}" type="pres">
      <dgm:prSet presAssocID="{C81DD15A-8C10-4B58-8EC7-BEEAD0EF52D4}" presName="composite" presStyleCnt="0"/>
      <dgm:spPr/>
    </dgm:pt>
    <dgm:pt modelId="{3A8AC4EF-AEA1-4A50-B6B0-169216D94BD7}" type="pres">
      <dgm:prSet presAssocID="{C81DD15A-8C10-4B58-8EC7-BEEAD0EF52D4}" presName="parentText" presStyleLbl="alignNode1" presStyleIdx="0" presStyleCnt="3" custLinFactNeighborX="0" custLinFactNeighborY="-2448">
        <dgm:presLayoutVars>
          <dgm:chMax val="1"/>
          <dgm:bulletEnabled val="1"/>
        </dgm:presLayoutVars>
      </dgm:prSet>
      <dgm:spPr/>
    </dgm:pt>
    <dgm:pt modelId="{9CAB4002-BD7D-4F6E-9213-1E42800E8776}" type="pres">
      <dgm:prSet presAssocID="{C81DD15A-8C10-4B58-8EC7-BEEAD0EF52D4}" presName="descendantText" presStyleLbl="alignAcc1" presStyleIdx="0" presStyleCnt="3">
        <dgm:presLayoutVars>
          <dgm:bulletEnabled val="1"/>
        </dgm:presLayoutVars>
      </dgm:prSet>
      <dgm:spPr/>
    </dgm:pt>
    <dgm:pt modelId="{D6ECD9C7-A469-48BF-804E-7CC3F4B853ED}" type="pres">
      <dgm:prSet presAssocID="{DCC39704-4CF1-4463-8F86-DAFDD6E731C0}" presName="sp" presStyleCnt="0"/>
      <dgm:spPr/>
    </dgm:pt>
    <dgm:pt modelId="{A03D6F01-63E5-4157-895B-6F228398A5E7}" type="pres">
      <dgm:prSet presAssocID="{BD75013A-4525-4738-99AE-FFAE302C29D7}" presName="composite" presStyleCnt="0"/>
      <dgm:spPr/>
    </dgm:pt>
    <dgm:pt modelId="{4F2EFFCB-0996-4E71-87C6-3187845422C6}" type="pres">
      <dgm:prSet presAssocID="{BD75013A-4525-4738-99AE-FFAE302C29D7}" presName="parentText" presStyleLbl="alignNode1" presStyleIdx="1" presStyleCnt="3">
        <dgm:presLayoutVars>
          <dgm:chMax val="1"/>
          <dgm:bulletEnabled val="1"/>
        </dgm:presLayoutVars>
      </dgm:prSet>
      <dgm:spPr/>
    </dgm:pt>
    <dgm:pt modelId="{A6D9928E-8DF4-4336-AABA-26110AB25C4C}" type="pres">
      <dgm:prSet presAssocID="{BD75013A-4525-4738-99AE-FFAE302C29D7}" presName="descendantText" presStyleLbl="alignAcc1" presStyleIdx="1" presStyleCnt="3">
        <dgm:presLayoutVars>
          <dgm:bulletEnabled val="1"/>
        </dgm:presLayoutVars>
      </dgm:prSet>
      <dgm:spPr/>
    </dgm:pt>
    <dgm:pt modelId="{423781A5-DF8C-4FF8-8253-F18B86E5C426}" type="pres">
      <dgm:prSet presAssocID="{7968CE64-7BD8-457B-84DE-346F8B4D82E3}" presName="sp" presStyleCnt="0"/>
      <dgm:spPr/>
    </dgm:pt>
    <dgm:pt modelId="{FCC20BB2-7D0B-44E1-B14D-1A8373A17BCA}" type="pres">
      <dgm:prSet presAssocID="{4974EA29-2F06-4971-9D36-397C10580F81}" presName="composite" presStyleCnt="0"/>
      <dgm:spPr/>
    </dgm:pt>
    <dgm:pt modelId="{844575B9-E96D-4656-979A-2BFF1E6E110A}" type="pres">
      <dgm:prSet presAssocID="{4974EA29-2F06-4971-9D36-397C10580F81}" presName="parentText" presStyleLbl="alignNode1" presStyleIdx="2" presStyleCnt="3">
        <dgm:presLayoutVars>
          <dgm:chMax val="1"/>
          <dgm:bulletEnabled val="1"/>
        </dgm:presLayoutVars>
      </dgm:prSet>
      <dgm:spPr/>
    </dgm:pt>
    <dgm:pt modelId="{53906E11-B747-429B-A415-454773EB708B}" type="pres">
      <dgm:prSet presAssocID="{4974EA29-2F06-4971-9D36-397C10580F81}" presName="descendantText" presStyleLbl="alignAcc1" presStyleIdx="2" presStyleCnt="3" custLinFactNeighborX="67" custLinFactNeighborY="-2753">
        <dgm:presLayoutVars>
          <dgm:bulletEnabled val="1"/>
        </dgm:presLayoutVars>
      </dgm:prSet>
      <dgm:spPr/>
    </dgm:pt>
  </dgm:ptLst>
  <dgm:cxnLst>
    <dgm:cxn modelId="{E195B62B-7199-40D0-9C9D-9489833D05E6}" srcId="{C81DD15A-8C10-4B58-8EC7-BEEAD0EF52D4}" destId="{BDC6FE1F-9BA7-483D-AA0E-1997A9083C9D}" srcOrd="1" destOrd="0" parTransId="{B72276FA-11F3-4499-B36D-8D401955B95F}" sibTransId="{198DEE2F-B442-4212-B60A-A2F0E77C4CE9}"/>
    <dgm:cxn modelId="{3054435C-B54E-434F-88A1-36BE1A1075E8}" type="presOf" srcId="{BDC6FE1F-9BA7-483D-AA0E-1997A9083C9D}" destId="{9CAB4002-BD7D-4F6E-9213-1E42800E8776}" srcOrd="0" destOrd="1" presId="urn:microsoft.com/office/officeart/2005/8/layout/chevron2"/>
    <dgm:cxn modelId="{F832064A-523F-486E-80B7-AD422C5A2FDF}" type="presOf" srcId="{4974EA29-2F06-4971-9D36-397C10580F81}" destId="{844575B9-E96D-4656-979A-2BFF1E6E110A}" srcOrd="0" destOrd="0" presId="urn:microsoft.com/office/officeart/2005/8/layout/chevron2"/>
    <dgm:cxn modelId="{F08F0C4A-158A-407E-B71F-195D5509DC0F}" type="presOf" srcId="{C81DD15A-8C10-4B58-8EC7-BEEAD0EF52D4}" destId="{3A8AC4EF-AEA1-4A50-B6B0-169216D94BD7}" srcOrd="0" destOrd="0" presId="urn:microsoft.com/office/officeart/2005/8/layout/chevron2"/>
    <dgm:cxn modelId="{3D6E8D6C-84A6-4E1E-A587-825A9DD5C535}" srcId="{4974EA29-2F06-4971-9D36-397C10580F81}" destId="{7AC37CE1-DF48-488E-9494-C1127EA52B66}" srcOrd="1" destOrd="0" parTransId="{807C8EDC-4667-4425-849D-111E64CB9FB7}" sibTransId="{EEC163F6-633F-4F1D-8EC8-FA1299BC9A1C}"/>
    <dgm:cxn modelId="{C93A244F-A01A-435F-BF82-DE91A878525B}" srcId="{BD75013A-4525-4738-99AE-FFAE302C29D7}" destId="{F271B37F-6B5F-4471-A248-E30A271E4DCE}" srcOrd="0" destOrd="0" parTransId="{3862A91E-70C3-4D61-9EE3-F2672B045639}" sibTransId="{52B6B20E-3366-48E3-98C6-6E6D741680E5}"/>
    <dgm:cxn modelId="{F8419181-2F00-4DA8-8A20-848C0682FADB}" type="presOf" srcId="{70CE80AB-2359-4935-899F-9F9E91BD62AB}" destId="{9CAB4002-BD7D-4F6E-9213-1E42800E8776}" srcOrd="0" destOrd="0" presId="urn:microsoft.com/office/officeart/2005/8/layout/chevron2"/>
    <dgm:cxn modelId="{BB086082-1CCE-46D5-BDDB-6428AF7675A0}" type="presOf" srcId="{BD75013A-4525-4738-99AE-FFAE302C29D7}" destId="{4F2EFFCB-0996-4E71-87C6-3187845422C6}" srcOrd="0" destOrd="0" presId="urn:microsoft.com/office/officeart/2005/8/layout/chevron2"/>
    <dgm:cxn modelId="{CFAD0988-6087-4E28-AD3A-CA97EB95C7A0}" type="presOf" srcId="{78AE69BB-BB96-46CA-8DAC-C255250D143A}" destId="{955ECB7F-85CD-4D65-98CD-1A41662681C3}" srcOrd="0" destOrd="0" presId="urn:microsoft.com/office/officeart/2005/8/layout/chevron2"/>
    <dgm:cxn modelId="{1F21C98A-0759-4C0D-9B56-C85987EA7E18}" srcId="{78AE69BB-BB96-46CA-8DAC-C255250D143A}" destId="{C81DD15A-8C10-4B58-8EC7-BEEAD0EF52D4}" srcOrd="0" destOrd="0" parTransId="{C8459C31-A08E-463F-9603-97D842E0043A}" sibTransId="{DCC39704-4CF1-4463-8F86-DAFDD6E731C0}"/>
    <dgm:cxn modelId="{DFA69C90-7B9D-4C90-8C3F-057B095EFB6C}" srcId="{BD75013A-4525-4738-99AE-FFAE302C29D7}" destId="{4B7AC54A-A478-4FB4-ABAA-B0C74F731EC4}" srcOrd="1" destOrd="0" parTransId="{3CEAEEE9-F71D-412E-9EF6-84A2F82E39DF}" sibTransId="{6FBE1A51-3015-45F7-AC14-37794AF3CF48}"/>
    <dgm:cxn modelId="{01C33BC6-C0E9-4502-902F-F24F688A7368}" srcId="{4974EA29-2F06-4971-9D36-397C10580F81}" destId="{D9A86D96-8C4A-4E7F-AD1B-B421055514A4}" srcOrd="0" destOrd="0" parTransId="{3418C251-826D-452A-B387-FF735FC0F5F0}" sibTransId="{6EAFE332-D3B2-4756-9BDA-15916DB741E9}"/>
    <dgm:cxn modelId="{696D0FCF-2EFC-4B5D-A5ED-7EE6A04CD063}" srcId="{78AE69BB-BB96-46CA-8DAC-C255250D143A}" destId="{4974EA29-2F06-4971-9D36-397C10580F81}" srcOrd="2" destOrd="0" parTransId="{CA6A22DB-6286-4001-A559-0D912FABBA2E}" sibTransId="{2C4F290D-C0C4-409B-82EB-310DB29515EE}"/>
    <dgm:cxn modelId="{47B0E1CF-EDE9-4881-95C8-F3E75353795E}" type="presOf" srcId="{D9A86D96-8C4A-4E7F-AD1B-B421055514A4}" destId="{53906E11-B747-429B-A415-454773EB708B}" srcOrd="0" destOrd="0" presId="urn:microsoft.com/office/officeart/2005/8/layout/chevron2"/>
    <dgm:cxn modelId="{A841DFD7-2559-4668-89AC-C52753301446}" srcId="{C81DD15A-8C10-4B58-8EC7-BEEAD0EF52D4}" destId="{70CE80AB-2359-4935-899F-9F9E91BD62AB}" srcOrd="0" destOrd="0" parTransId="{EA8EAF71-A0A0-4BDB-AB7B-5DAD1A76DC68}" sibTransId="{52264198-4502-44F0-9A18-3A6C9AD8C59E}"/>
    <dgm:cxn modelId="{1C73F0E7-8E74-4898-B05A-B9F2E85E0A7C}" srcId="{78AE69BB-BB96-46CA-8DAC-C255250D143A}" destId="{BD75013A-4525-4738-99AE-FFAE302C29D7}" srcOrd="1" destOrd="0" parTransId="{C9F3693B-5662-4495-8EED-CBFE23E26786}" sibTransId="{7968CE64-7BD8-457B-84DE-346F8B4D82E3}"/>
    <dgm:cxn modelId="{DAB94AE8-87D8-4430-88D2-B7FDFE5F824B}" type="presOf" srcId="{7AC37CE1-DF48-488E-9494-C1127EA52B66}" destId="{53906E11-B747-429B-A415-454773EB708B}" srcOrd="0" destOrd="1" presId="urn:microsoft.com/office/officeart/2005/8/layout/chevron2"/>
    <dgm:cxn modelId="{3BCFDAEF-2CF9-4E45-99B2-AE898F1F632A}" type="presOf" srcId="{F271B37F-6B5F-4471-A248-E30A271E4DCE}" destId="{A6D9928E-8DF4-4336-AABA-26110AB25C4C}" srcOrd="0" destOrd="0" presId="urn:microsoft.com/office/officeart/2005/8/layout/chevron2"/>
    <dgm:cxn modelId="{464AE2F1-F0CF-47F2-B023-2CCAB2F80608}" type="presOf" srcId="{4B7AC54A-A478-4FB4-ABAA-B0C74F731EC4}" destId="{A6D9928E-8DF4-4336-AABA-26110AB25C4C}" srcOrd="0" destOrd="1" presId="urn:microsoft.com/office/officeart/2005/8/layout/chevron2"/>
    <dgm:cxn modelId="{DCA492FC-504B-4B74-9D4F-CF6322F4F12B}" type="presParOf" srcId="{955ECB7F-85CD-4D65-98CD-1A41662681C3}" destId="{3F9F83B0-51FF-48AE-ABF5-6EFB7F85D2F7}" srcOrd="0" destOrd="0" presId="urn:microsoft.com/office/officeart/2005/8/layout/chevron2"/>
    <dgm:cxn modelId="{75852D31-ED5D-4B84-ACC7-1FCC6941DEAA}" type="presParOf" srcId="{3F9F83B0-51FF-48AE-ABF5-6EFB7F85D2F7}" destId="{3A8AC4EF-AEA1-4A50-B6B0-169216D94BD7}" srcOrd="0" destOrd="0" presId="urn:microsoft.com/office/officeart/2005/8/layout/chevron2"/>
    <dgm:cxn modelId="{9FFE9454-1598-45F7-BD6D-C02ADAA46905}" type="presParOf" srcId="{3F9F83B0-51FF-48AE-ABF5-6EFB7F85D2F7}" destId="{9CAB4002-BD7D-4F6E-9213-1E42800E8776}" srcOrd="1" destOrd="0" presId="urn:microsoft.com/office/officeart/2005/8/layout/chevron2"/>
    <dgm:cxn modelId="{EBA931F2-F67B-41EC-AA9C-545292C4E1E6}" type="presParOf" srcId="{955ECB7F-85CD-4D65-98CD-1A41662681C3}" destId="{D6ECD9C7-A469-48BF-804E-7CC3F4B853ED}" srcOrd="1" destOrd="0" presId="urn:microsoft.com/office/officeart/2005/8/layout/chevron2"/>
    <dgm:cxn modelId="{AD0D3E1E-D28A-44CC-AA81-9A056513E096}" type="presParOf" srcId="{955ECB7F-85CD-4D65-98CD-1A41662681C3}" destId="{A03D6F01-63E5-4157-895B-6F228398A5E7}" srcOrd="2" destOrd="0" presId="urn:microsoft.com/office/officeart/2005/8/layout/chevron2"/>
    <dgm:cxn modelId="{9F6EABB9-2447-4091-82A0-6108B5A03AC1}" type="presParOf" srcId="{A03D6F01-63E5-4157-895B-6F228398A5E7}" destId="{4F2EFFCB-0996-4E71-87C6-3187845422C6}" srcOrd="0" destOrd="0" presId="urn:microsoft.com/office/officeart/2005/8/layout/chevron2"/>
    <dgm:cxn modelId="{9A8EF598-577D-42BB-99ED-C164D0D6284E}" type="presParOf" srcId="{A03D6F01-63E5-4157-895B-6F228398A5E7}" destId="{A6D9928E-8DF4-4336-AABA-26110AB25C4C}" srcOrd="1" destOrd="0" presId="urn:microsoft.com/office/officeart/2005/8/layout/chevron2"/>
    <dgm:cxn modelId="{B59EB4A6-F533-472C-8A4B-4E31A857292D}" type="presParOf" srcId="{955ECB7F-85CD-4D65-98CD-1A41662681C3}" destId="{423781A5-DF8C-4FF8-8253-F18B86E5C426}" srcOrd="3" destOrd="0" presId="urn:microsoft.com/office/officeart/2005/8/layout/chevron2"/>
    <dgm:cxn modelId="{C3B35FC2-AF8E-4C02-8A33-AE4ED796CE2A}" type="presParOf" srcId="{955ECB7F-85CD-4D65-98CD-1A41662681C3}" destId="{FCC20BB2-7D0B-44E1-B14D-1A8373A17BCA}" srcOrd="4" destOrd="0" presId="urn:microsoft.com/office/officeart/2005/8/layout/chevron2"/>
    <dgm:cxn modelId="{BCFAEBCC-FF03-4D41-A089-72D740E96DE2}" type="presParOf" srcId="{FCC20BB2-7D0B-44E1-B14D-1A8373A17BCA}" destId="{844575B9-E96D-4656-979A-2BFF1E6E110A}" srcOrd="0" destOrd="0" presId="urn:microsoft.com/office/officeart/2005/8/layout/chevron2"/>
    <dgm:cxn modelId="{0FD0E9E7-B2F0-4D24-B7BB-4261E7E728F3}" type="presParOf" srcId="{FCC20BB2-7D0B-44E1-B14D-1A8373A17BCA}" destId="{53906E11-B747-429B-A415-454773EB708B}"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8AE69BB-BB96-46CA-8DAC-C255250D143A}" type="doc">
      <dgm:prSet loTypeId="urn:microsoft.com/office/officeart/2005/8/layout/chevron2" loCatId="process" qsTypeId="urn:microsoft.com/office/officeart/2005/8/quickstyle/3d2" qsCatId="3D" csTypeId="urn:microsoft.com/office/officeart/2005/8/colors/accent1_2" csCatId="accent1" phldr="1"/>
      <dgm:spPr/>
      <dgm:t>
        <a:bodyPr/>
        <a:lstStyle/>
        <a:p>
          <a:endParaRPr lang="en-IN"/>
        </a:p>
      </dgm:t>
    </dgm:pt>
    <dgm:pt modelId="{C81DD15A-8C10-4B58-8EC7-BEEAD0EF52D4}">
      <dgm:prSet phldrT="[Text]" custT="1"/>
      <dgm:spPr/>
      <dgm:t>
        <a:bodyPr/>
        <a:lstStyle/>
        <a:p>
          <a:r>
            <a:rPr lang="en-GB" sz="2400" dirty="0">
              <a:solidFill>
                <a:schemeClr val="tx1">
                  <a:lumMod val="75000"/>
                  <a:lumOff val="25000"/>
                </a:schemeClr>
              </a:solidFill>
              <a:latin typeface="Times New Roman" panose="02020603050405020304" pitchFamily="18" charset="0"/>
              <a:cs typeface="Times New Roman" panose="02020603050405020304" pitchFamily="18" charset="0"/>
            </a:rPr>
            <a:t>5</a:t>
          </a:r>
          <a:endParaRPr lang="en-IN" sz="2400" dirty="0">
            <a:solidFill>
              <a:schemeClr val="tx1">
                <a:lumMod val="75000"/>
                <a:lumOff val="25000"/>
              </a:schemeClr>
            </a:solidFill>
            <a:latin typeface="Times New Roman" panose="02020603050405020304" pitchFamily="18" charset="0"/>
            <a:cs typeface="Times New Roman" panose="02020603050405020304" pitchFamily="18" charset="0"/>
          </a:endParaRPr>
        </a:p>
      </dgm:t>
    </dgm:pt>
    <dgm:pt modelId="{C8459C31-A08E-463F-9603-97D842E0043A}" type="parTrans" cxnId="{1F21C98A-0759-4C0D-9B56-C85987EA7E18}">
      <dgm:prSet/>
      <dgm:spPr/>
      <dgm:t>
        <a:bodyPr/>
        <a:lstStyle/>
        <a:p>
          <a:endParaRPr lang="en-IN"/>
        </a:p>
      </dgm:t>
    </dgm:pt>
    <dgm:pt modelId="{DCC39704-4CF1-4463-8F86-DAFDD6E731C0}" type="sibTrans" cxnId="{1F21C98A-0759-4C0D-9B56-C85987EA7E18}">
      <dgm:prSet/>
      <dgm:spPr/>
      <dgm:t>
        <a:bodyPr/>
        <a:lstStyle/>
        <a:p>
          <a:endParaRPr lang="en-IN"/>
        </a:p>
      </dgm:t>
    </dgm:pt>
    <dgm:pt modelId="{BD75013A-4525-4738-99AE-FFAE302C29D7}">
      <dgm:prSet phldrT="[Text]" custT="1"/>
      <dgm:spPr/>
      <dgm:t>
        <a:bodyPr/>
        <a:lstStyle/>
        <a:p>
          <a:r>
            <a:rPr lang="en-GB" sz="2400" dirty="0">
              <a:solidFill>
                <a:schemeClr val="tx1">
                  <a:lumMod val="75000"/>
                  <a:lumOff val="25000"/>
                </a:schemeClr>
              </a:solidFill>
              <a:latin typeface="Times New Roman" panose="02020603050405020304" pitchFamily="18" charset="0"/>
              <a:cs typeface="Times New Roman" panose="02020603050405020304" pitchFamily="18" charset="0"/>
            </a:rPr>
            <a:t>6</a:t>
          </a:r>
          <a:endParaRPr lang="en-IN" sz="2400" dirty="0">
            <a:solidFill>
              <a:schemeClr val="tx1">
                <a:lumMod val="75000"/>
                <a:lumOff val="25000"/>
              </a:schemeClr>
            </a:solidFill>
            <a:latin typeface="Times New Roman" panose="02020603050405020304" pitchFamily="18" charset="0"/>
            <a:cs typeface="Times New Roman" panose="02020603050405020304" pitchFamily="18" charset="0"/>
          </a:endParaRPr>
        </a:p>
      </dgm:t>
    </dgm:pt>
    <dgm:pt modelId="{C9F3693B-5662-4495-8EED-CBFE23E26786}" type="parTrans" cxnId="{1C73F0E7-8E74-4898-B05A-B9F2E85E0A7C}">
      <dgm:prSet/>
      <dgm:spPr/>
      <dgm:t>
        <a:bodyPr/>
        <a:lstStyle/>
        <a:p>
          <a:endParaRPr lang="en-IN"/>
        </a:p>
      </dgm:t>
    </dgm:pt>
    <dgm:pt modelId="{7968CE64-7BD8-457B-84DE-346F8B4D82E3}" type="sibTrans" cxnId="{1C73F0E7-8E74-4898-B05A-B9F2E85E0A7C}">
      <dgm:prSet/>
      <dgm:spPr/>
      <dgm:t>
        <a:bodyPr/>
        <a:lstStyle/>
        <a:p>
          <a:endParaRPr lang="en-IN"/>
        </a:p>
      </dgm:t>
    </dgm:pt>
    <dgm:pt modelId="{F271B37F-6B5F-4471-A248-E30A271E4DCE}">
      <dgm:prSet phldrT="[Text]" custT="1"/>
      <dgm:spPr/>
      <dgm:t>
        <a:bodyPr/>
        <a:lstStyle/>
        <a:p>
          <a:pPr algn="ctr"/>
          <a:r>
            <a:rPr lang="en-IN" sz="2400" b="1" i="0" dirty="0">
              <a:latin typeface="Times New Roman" panose="02020603050405020304" pitchFamily="18" charset="0"/>
              <a:cs typeface="Times New Roman" panose="02020603050405020304" pitchFamily="18" charset="0"/>
            </a:rPr>
            <a:t>Model Selection</a:t>
          </a:r>
          <a:endParaRPr lang="en-IN" sz="2400" b="1"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3862A91E-70C3-4D61-9EE3-F2672B045639}" type="parTrans" cxnId="{C93A244F-A01A-435F-BF82-DE91A878525B}">
      <dgm:prSet/>
      <dgm:spPr/>
      <dgm:t>
        <a:bodyPr/>
        <a:lstStyle/>
        <a:p>
          <a:endParaRPr lang="en-IN"/>
        </a:p>
      </dgm:t>
    </dgm:pt>
    <dgm:pt modelId="{52B6B20E-3366-48E3-98C6-6E6D741680E5}" type="sibTrans" cxnId="{C93A244F-A01A-435F-BF82-DE91A878525B}">
      <dgm:prSet/>
      <dgm:spPr/>
      <dgm:t>
        <a:bodyPr/>
        <a:lstStyle/>
        <a:p>
          <a:endParaRPr lang="en-IN"/>
        </a:p>
      </dgm:t>
    </dgm:pt>
    <dgm:pt modelId="{4974EA29-2F06-4971-9D36-397C10580F81}">
      <dgm:prSet phldrT="[Text]" custT="1"/>
      <dgm:spPr/>
      <dgm:t>
        <a:bodyPr/>
        <a:lstStyle/>
        <a:p>
          <a:r>
            <a:rPr lang="en-GB" sz="2400" dirty="0">
              <a:solidFill>
                <a:schemeClr val="tx1">
                  <a:lumMod val="75000"/>
                  <a:lumOff val="25000"/>
                </a:schemeClr>
              </a:solidFill>
              <a:latin typeface="Times New Roman" panose="02020603050405020304" pitchFamily="18" charset="0"/>
              <a:cs typeface="Times New Roman" panose="02020603050405020304" pitchFamily="18" charset="0"/>
            </a:rPr>
            <a:t>7</a:t>
          </a:r>
          <a:endParaRPr lang="en-IN" sz="2400" dirty="0">
            <a:solidFill>
              <a:schemeClr val="tx1">
                <a:lumMod val="75000"/>
                <a:lumOff val="25000"/>
              </a:schemeClr>
            </a:solidFill>
            <a:latin typeface="Times New Roman" panose="02020603050405020304" pitchFamily="18" charset="0"/>
            <a:cs typeface="Times New Roman" panose="02020603050405020304" pitchFamily="18" charset="0"/>
          </a:endParaRPr>
        </a:p>
      </dgm:t>
    </dgm:pt>
    <dgm:pt modelId="{CA6A22DB-6286-4001-A559-0D912FABBA2E}" type="parTrans" cxnId="{696D0FCF-2EFC-4B5D-A5ED-7EE6A04CD063}">
      <dgm:prSet/>
      <dgm:spPr/>
      <dgm:t>
        <a:bodyPr/>
        <a:lstStyle/>
        <a:p>
          <a:endParaRPr lang="en-IN"/>
        </a:p>
      </dgm:t>
    </dgm:pt>
    <dgm:pt modelId="{2C4F290D-C0C4-409B-82EB-310DB29515EE}" type="sibTrans" cxnId="{696D0FCF-2EFC-4B5D-A5ED-7EE6A04CD063}">
      <dgm:prSet/>
      <dgm:spPr/>
      <dgm:t>
        <a:bodyPr/>
        <a:lstStyle/>
        <a:p>
          <a:endParaRPr lang="en-IN"/>
        </a:p>
      </dgm:t>
    </dgm:pt>
    <dgm:pt modelId="{D9A86D96-8C4A-4E7F-AD1B-B421055514A4}">
      <dgm:prSet phldrT="[Text]" custT="1"/>
      <dgm:spPr/>
      <dgm:t>
        <a:bodyPr/>
        <a:lstStyle/>
        <a:p>
          <a:pPr algn="ctr"/>
          <a:r>
            <a:rPr lang="en-IN" sz="2400" b="1" i="0" dirty="0">
              <a:latin typeface="Times New Roman" panose="02020603050405020304" pitchFamily="18" charset="0"/>
              <a:cs typeface="Times New Roman" panose="02020603050405020304" pitchFamily="18" charset="0"/>
            </a:rPr>
            <a:t>Model Training</a:t>
          </a:r>
          <a:endParaRPr lang="en-IN" sz="2400"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3418C251-826D-452A-B387-FF735FC0F5F0}" type="parTrans" cxnId="{01C33BC6-C0E9-4502-902F-F24F688A7368}">
      <dgm:prSet/>
      <dgm:spPr/>
      <dgm:t>
        <a:bodyPr/>
        <a:lstStyle/>
        <a:p>
          <a:endParaRPr lang="en-IN"/>
        </a:p>
      </dgm:t>
    </dgm:pt>
    <dgm:pt modelId="{6EAFE332-D3B2-4756-9BDA-15916DB741E9}" type="sibTrans" cxnId="{01C33BC6-C0E9-4502-902F-F24F688A7368}">
      <dgm:prSet/>
      <dgm:spPr/>
      <dgm:t>
        <a:bodyPr/>
        <a:lstStyle/>
        <a:p>
          <a:endParaRPr lang="en-IN"/>
        </a:p>
      </dgm:t>
    </dgm:pt>
    <dgm:pt modelId="{7AC37CE1-DF48-488E-9494-C1127EA52B66}">
      <dgm:prSet phldrT="[Text]" custT="1"/>
      <dgm:spPr/>
      <dgm:t>
        <a:bodyPr/>
        <a:lstStyle/>
        <a:p>
          <a:pPr algn="l"/>
          <a:r>
            <a:rPr lang="en-GB" sz="1800" b="0" i="0" dirty="0">
              <a:latin typeface="Times New Roman" panose="02020603050405020304" pitchFamily="18" charset="0"/>
              <a:cs typeface="Times New Roman" panose="02020603050405020304" pitchFamily="18" charset="0"/>
            </a:rPr>
            <a:t>Train the selected model on the training dataset using appropriate algorithm.</a:t>
          </a:r>
          <a:endParaRPr lang="en-IN" sz="1800" dirty="0">
            <a:latin typeface="Times New Roman" panose="02020603050405020304" pitchFamily="18" charset="0"/>
            <a:cs typeface="Times New Roman" panose="02020603050405020304" pitchFamily="18" charset="0"/>
          </a:endParaRPr>
        </a:p>
      </dgm:t>
    </dgm:pt>
    <dgm:pt modelId="{807C8EDC-4667-4425-849D-111E64CB9FB7}" type="parTrans" cxnId="{3D6E8D6C-84A6-4E1E-A587-825A9DD5C535}">
      <dgm:prSet/>
      <dgm:spPr/>
      <dgm:t>
        <a:bodyPr/>
        <a:lstStyle/>
        <a:p>
          <a:endParaRPr lang="en-IN"/>
        </a:p>
      </dgm:t>
    </dgm:pt>
    <dgm:pt modelId="{EEC163F6-633F-4F1D-8EC8-FA1299BC9A1C}" type="sibTrans" cxnId="{3D6E8D6C-84A6-4E1E-A587-825A9DD5C535}">
      <dgm:prSet/>
      <dgm:spPr/>
      <dgm:t>
        <a:bodyPr/>
        <a:lstStyle/>
        <a:p>
          <a:endParaRPr lang="en-IN"/>
        </a:p>
      </dgm:t>
    </dgm:pt>
    <dgm:pt modelId="{70CE80AB-2359-4935-899F-9F9E91BD62AB}">
      <dgm:prSet phldrT="[Text]" custT="1"/>
      <dgm:spPr/>
      <dgm:t>
        <a:bodyPr/>
        <a:lstStyle/>
        <a:p>
          <a:pPr algn="ctr"/>
          <a:r>
            <a:rPr lang="en-GB" sz="2400" b="1" dirty="0">
              <a:solidFill>
                <a:schemeClr val="tx1">
                  <a:lumMod val="85000"/>
                  <a:lumOff val="15000"/>
                </a:schemeClr>
              </a:solidFill>
              <a:latin typeface="Times New Roman" panose="02020603050405020304" pitchFamily="18" charset="0"/>
              <a:cs typeface="Times New Roman" panose="02020603050405020304" pitchFamily="18" charset="0"/>
            </a:rPr>
            <a:t>Data Splitting</a:t>
          </a:r>
          <a:endParaRPr lang="en-IN" sz="2400" b="1"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52264198-4502-44F0-9A18-3A6C9AD8C59E}" type="sibTrans" cxnId="{A841DFD7-2559-4668-89AC-C52753301446}">
      <dgm:prSet/>
      <dgm:spPr/>
      <dgm:t>
        <a:bodyPr/>
        <a:lstStyle/>
        <a:p>
          <a:endParaRPr lang="en-IN"/>
        </a:p>
      </dgm:t>
    </dgm:pt>
    <dgm:pt modelId="{EA8EAF71-A0A0-4BDB-AB7B-5DAD1A76DC68}" type="parTrans" cxnId="{A841DFD7-2559-4668-89AC-C52753301446}">
      <dgm:prSet/>
      <dgm:spPr/>
      <dgm:t>
        <a:bodyPr/>
        <a:lstStyle/>
        <a:p>
          <a:endParaRPr lang="en-IN"/>
        </a:p>
      </dgm:t>
    </dgm:pt>
    <dgm:pt modelId="{BDC6FE1F-9BA7-483D-AA0E-1997A9083C9D}">
      <dgm:prSet phldrT="[Text]" custT="1"/>
      <dgm:spPr/>
      <dgm:t>
        <a:bodyPr/>
        <a:lstStyle/>
        <a:p>
          <a:pPr algn="l"/>
          <a:r>
            <a:rPr lang="en-GB" sz="1800" dirty="0">
              <a:latin typeface="Times New Roman" panose="02020603050405020304" pitchFamily="18" charset="0"/>
              <a:cs typeface="Times New Roman" panose="02020603050405020304" pitchFamily="18" charset="0"/>
            </a:rPr>
            <a:t>Define X, Y variable. </a:t>
          </a:r>
          <a:r>
            <a:rPr lang="en-GB" sz="1800" b="0" i="0" dirty="0">
              <a:latin typeface="Times New Roman" panose="02020603050405020304" pitchFamily="18" charset="0"/>
              <a:cs typeface="Times New Roman" panose="02020603050405020304" pitchFamily="18" charset="0"/>
            </a:rPr>
            <a:t>Divide the dataset into training, validation, and testing sets</a:t>
          </a:r>
          <a:endParaRPr lang="en-IN" sz="1800" dirty="0">
            <a:latin typeface="Times New Roman" panose="02020603050405020304" pitchFamily="18" charset="0"/>
            <a:cs typeface="Times New Roman" panose="02020603050405020304" pitchFamily="18" charset="0"/>
          </a:endParaRPr>
        </a:p>
      </dgm:t>
    </dgm:pt>
    <dgm:pt modelId="{198DEE2F-B442-4212-B60A-A2F0E77C4CE9}" type="sibTrans" cxnId="{E195B62B-7199-40D0-9C9D-9489833D05E6}">
      <dgm:prSet/>
      <dgm:spPr/>
      <dgm:t>
        <a:bodyPr/>
        <a:lstStyle/>
        <a:p>
          <a:endParaRPr lang="en-IN"/>
        </a:p>
      </dgm:t>
    </dgm:pt>
    <dgm:pt modelId="{B72276FA-11F3-4499-B36D-8D401955B95F}" type="parTrans" cxnId="{E195B62B-7199-40D0-9C9D-9489833D05E6}">
      <dgm:prSet/>
      <dgm:spPr/>
      <dgm:t>
        <a:bodyPr/>
        <a:lstStyle/>
        <a:p>
          <a:endParaRPr lang="en-IN"/>
        </a:p>
      </dgm:t>
    </dgm:pt>
    <dgm:pt modelId="{75EDAECD-7523-41D9-B3EE-3053F88E803D}">
      <dgm:prSet phldrT="[Text]" custT="1"/>
      <dgm:spPr/>
      <dgm:t>
        <a:bodyPr/>
        <a:lstStyle/>
        <a:p>
          <a:pPr algn="ctr"/>
          <a:r>
            <a:rPr lang="en-GB" sz="1800" b="0" i="0" dirty="0">
              <a:latin typeface="Times New Roman" panose="02020603050405020304" pitchFamily="18" charset="0"/>
              <a:cs typeface="Times New Roman" panose="02020603050405020304" pitchFamily="18" charset="0"/>
            </a:rPr>
            <a:t>Choose an appropriate machine learning algorithm or model architecture based on the nature of the problem(Regression/ Classification)</a:t>
          </a:r>
          <a:endParaRPr lang="en-IN" sz="1800" b="1"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92A64606-A239-4678-A9CC-159AAA62FB74}" type="parTrans" cxnId="{4CEC80FE-C8FA-40BD-9591-FFA081BFF9EF}">
      <dgm:prSet/>
      <dgm:spPr/>
      <dgm:t>
        <a:bodyPr/>
        <a:lstStyle/>
        <a:p>
          <a:endParaRPr lang="en-IN"/>
        </a:p>
      </dgm:t>
    </dgm:pt>
    <dgm:pt modelId="{8825E2CC-4934-41DA-8C35-EAA1193E58C8}" type="sibTrans" cxnId="{4CEC80FE-C8FA-40BD-9591-FFA081BFF9EF}">
      <dgm:prSet/>
      <dgm:spPr/>
      <dgm:t>
        <a:bodyPr/>
        <a:lstStyle/>
        <a:p>
          <a:endParaRPr lang="en-IN"/>
        </a:p>
      </dgm:t>
    </dgm:pt>
    <dgm:pt modelId="{955ECB7F-85CD-4D65-98CD-1A41662681C3}" type="pres">
      <dgm:prSet presAssocID="{78AE69BB-BB96-46CA-8DAC-C255250D143A}" presName="linearFlow" presStyleCnt="0">
        <dgm:presLayoutVars>
          <dgm:dir/>
          <dgm:animLvl val="lvl"/>
          <dgm:resizeHandles val="exact"/>
        </dgm:presLayoutVars>
      </dgm:prSet>
      <dgm:spPr/>
    </dgm:pt>
    <dgm:pt modelId="{3F9F83B0-51FF-48AE-ABF5-6EFB7F85D2F7}" type="pres">
      <dgm:prSet presAssocID="{C81DD15A-8C10-4B58-8EC7-BEEAD0EF52D4}" presName="composite" presStyleCnt="0"/>
      <dgm:spPr/>
    </dgm:pt>
    <dgm:pt modelId="{3A8AC4EF-AEA1-4A50-B6B0-169216D94BD7}" type="pres">
      <dgm:prSet presAssocID="{C81DD15A-8C10-4B58-8EC7-BEEAD0EF52D4}" presName="parentText" presStyleLbl="alignNode1" presStyleIdx="0" presStyleCnt="3" custLinFactNeighborX="0" custLinFactNeighborY="-2448">
        <dgm:presLayoutVars>
          <dgm:chMax val="1"/>
          <dgm:bulletEnabled val="1"/>
        </dgm:presLayoutVars>
      </dgm:prSet>
      <dgm:spPr/>
    </dgm:pt>
    <dgm:pt modelId="{9CAB4002-BD7D-4F6E-9213-1E42800E8776}" type="pres">
      <dgm:prSet presAssocID="{C81DD15A-8C10-4B58-8EC7-BEEAD0EF52D4}" presName="descendantText" presStyleLbl="alignAcc1" presStyleIdx="0" presStyleCnt="3">
        <dgm:presLayoutVars>
          <dgm:bulletEnabled val="1"/>
        </dgm:presLayoutVars>
      </dgm:prSet>
      <dgm:spPr/>
    </dgm:pt>
    <dgm:pt modelId="{D6ECD9C7-A469-48BF-804E-7CC3F4B853ED}" type="pres">
      <dgm:prSet presAssocID="{DCC39704-4CF1-4463-8F86-DAFDD6E731C0}" presName="sp" presStyleCnt="0"/>
      <dgm:spPr/>
    </dgm:pt>
    <dgm:pt modelId="{A03D6F01-63E5-4157-895B-6F228398A5E7}" type="pres">
      <dgm:prSet presAssocID="{BD75013A-4525-4738-99AE-FFAE302C29D7}" presName="composite" presStyleCnt="0"/>
      <dgm:spPr/>
    </dgm:pt>
    <dgm:pt modelId="{4F2EFFCB-0996-4E71-87C6-3187845422C6}" type="pres">
      <dgm:prSet presAssocID="{BD75013A-4525-4738-99AE-FFAE302C29D7}" presName="parentText" presStyleLbl="alignNode1" presStyleIdx="1" presStyleCnt="3">
        <dgm:presLayoutVars>
          <dgm:chMax val="1"/>
          <dgm:bulletEnabled val="1"/>
        </dgm:presLayoutVars>
      </dgm:prSet>
      <dgm:spPr/>
    </dgm:pt>
    <dgm:pt modelId="{A6D9928E-8DF4-4336-AABA-26110AB25C4C}" type="pres">
      <dgm:prSet presAssocID="{BD75013A-4525-4738-99AE-FFAE302C29D7}" presName="descendantText" presStyleLbl="alignAcc1" presStyleIdx="1" presStyleCnt="3" custScaleY="115177">
        <dgm:presLayoutVars>
          <dgm:bulletEnabled val="1"/>
        </dgm:presLayoutVars>
      </dgm:prSet>
      <dgm:spPr/>
    </dgm:pt>
    <dgm:pt modelId="{423781A5-DF8C-4FF8-8253-F18B86E5C426}" type="pres">
      <dgm:prSet presAssocID="{7968CE64-7BD8-457B-84DE-346F8B4D82E3}" presName="sp" presStyleCnt="0"/>
      <dgm:spPr/>
    </dgm:pt>
    <dgm:pt modelId="{FCC20BB2-7D0B-44E1-B14D-1A8373A17BCA}" type="pres">
      <dgm:prSet presAssocID="{4974EA29-2F06-4971-9D36-397C10580F81}" presName="composite" presStyleCnt="0"/>
      <dgm:spPr/>
    </dgm:pt>
    <dgm:pt modelId="{844575B9-E96D-4656-979A-2BFF1E6E110A}" type="pres">
      <dgm:prSet presAssocID="{4974EA29-2F06-4971-9D36-397C10580F81}" presName="parentText" presStyleLbl="alignNode1" presStyleIdx="2" presStyleCnt="3">
        <dgm:presLayoutVars>
          <dgm:chMax val="1"/>
          <dgm:bulletEnabled val="1"/>
        </dgm:presLayoutVars>
      </dgm:prSet>
      <dgm:spPr/>
    </dgm:pt>
    <dgm:pt modelId="{53906E11-B747-429B-A415-454773EB708B}" type="pres">
      <dgm:prSet presAssocID="{4974EA29-2F06-4971-9D36-397C10580F81}" presName="descendantText" presStyleLbl="alignAcc1" presStyleIdx="2" presStyleCnt="3" custScaleX="100059" custScaleY="96961" custLinFactNeighborX="0" custLinFactNeighborY="8295">
        <dgm:presLayoutVars>
          <dgm:bulletEnabled val="1"/>
        </dgm:presLayoutVars>
      </dgm:prSet>
      <dgm:spPr/>
    </dgm:pt>
  </dgm:ptLst>
  <dgm:cxnLst>
    <dgm:cxn modelId="{E195B62B-7199-40D0-9C9D-9489833D05E6}" srcId="{C81DD15A-8C10-4B58-8EC7-BEEAD0EF52D4}" destId="{BDC6FE1F-9BA7-483D-AA0E-1997A9083C9D}" srcOrd="1" destOrd="0" parTransId="{B72276FA-11F3-4499-B36D-8D401955B95F}" sibTransId="{198DEE2F-B442-4212-B60A-A2F0E77C4CE9}"/>
    <dgm:cxn modelId="{3054435C-B54E-434F-88A1-36BE1A1075E8}" type="presOf" srcId="{BDC6FE1F-9BA7-483D-AA0E-1997A9083C9D}" destId="{9CAB4002-BD7D-4F6E-9213-1E42800E8776}" srcOrd="0" destOrd="1" presId="urn:microsoft.com/office/officeart/2005/8/layout/chevron2"/>
    <dgm:cxn modelId="{F832064A-523F-486E-80B7-AD422C5A2FDF}" type="presOf" srcId="{4974EA29-2F06-4971-9D36-397C10580F81}" destId="{844575B9-E96D-4656-979A-2BFF1E6E110A}" srcOrd="0" destOrd="0" presId="urn:microsoft.com/office/officeart/2005/8/layout/chevron2"/>
    <dgm:cxn modelId="{F08F0C4A-158A-407E-B71F-195D5509DC0F}" type="presOf" srcId="{C81DD15A-8C10-4B58-8EC7-BEEAD0EF52D4}" destId="{3A8AC4EF-AEA1-4A50-B6B0-169216D94BD7}" srcOrd="0" destOrd="0" presId="urn:microsoft.com/office/officeart/2005/8/layout/chevron2"/>
    <dgm:cxn modelId="{3D6E8D6C-84A6-4E1E-A587-825A9DD5C535}" srcId="{4974EA29-2F06-4971-9D36-397C10580F81}" destId="{7AC37CE1-DF48-488E-9494-C1127EA52B66}" srcOrd="1" destOrd="0" parTransId="{807C8EDC-4667-4425-849D-111E64CB9FB7}" sibTransId="{EEC163F6-633F-4F1D-8EC8-FA1299BC9A1C}"/>
    <dgm:cxn modelId="{C93A244F-A01A-435F-BF82-DE91A878525B}" srcId="{BD75013A-4525-4738-99AE-FFAE302C29D7}" destId="{F271B37F-6B5F-4471-A248-E30A271E4DCE}" srcOrd="0" destOrd="0" parTransId="{3862A91E-70C3-4D61-9EE3-F2672B045639}" sibTransId="{52B6B20E-3366-48E3-98C6-6E6D741680E5}"/>
    <dgm:cxn modelId="{F8419181-2F00-4DA8-8A20-848C0682FADB}" type="presOf" srcId="{70CE80AB-2359-4935-899F-9F9E91BD62AB}" destId="{9CAB4002-BD7D-4F6E-9213-1E42800E8776}" srcOrd="0" destOrd="0" presId="urn:microsoft.com/office/officeart/2005/8/layout/chevron2"/>
    <dgm:cxn modelId="{BB086082-1CCE-46D5-BDDB-6428AF7675A0}" type="presOf" srcId="{BD75013A-4525-4738-99AE-FFAE302C29D7}" destId="{4F2EFFCB-0996-4E71-87C6-3187845422C6}" srcOrd="0" destOrd="0" presId="urn:microsoft.com/office/officeart/2005/8/layout/chevron2"/>
    <dgm:cxn modelId="{CFAD0988-6087-4E28-AD3A-CA97EB95C7A0}" type="presOf" srcId="{78AE69BB-BB96-46CA-8DAC-C255250D143A}" destId="{955ECB7F-85CD-4D65-98CD-1A41662681C3}" srcOrd="0" destOrd="0" presId="urn:microsoft.com/office/officeart/2005/8/layout/chevron2"/>
    <dgm:cxn modelId="{1F21C98A-0759-4C0D-9B56-C85987EA7E18}" srcId="{78AE69BB-BB96-46CA-8DAC-C255250D143A}" destId="{C81DD15A-8C10-4B58-8EC7-BEEAD0EF52D4}" srcOrd="0" destOrd="0" parTransId="{C8459C31-A08E-463F-9603-97D842E0043A}" sibTransId="{DCC39704-4CF1-4463-8F86-DAFDD6E731C0}"/>
    <dgm:cxn modelId="{72F3A2C0-56E1-4D56-A429-860F90A4A859}" type="presOf" srcId="{75EDAECD-7523-41D9-B3EE-3053F88E803D}" destId="{A6D9928E-8DF4-4336-AABA-26110AB25C4C}" srcOrd="0" destOrd="1" presId="urn:microsoft.com/office/officeart/2005/8/layout/chevron2"/>
    <dgm:cxn modelId="{01C33BC6-C0E9-4502-902F-F24F688A7368}" srcId="{4974EA29-2F06-4971-9D36-397C10580F81}" destId="{D9A86D96-8C4A-4E7F-AD1B-B421055514A4}" srcOrd="0" destOrd="0" parTransId="{3418C251-826D-452A-B387-FF735FC0F5F0}" sibTransId="{6EAFE332-D3B2-4756-9BDA-15916DB741E9}"/>
    <dgm:cxn modelId="{696D0FCF-2EFC-4B5D-A5ED-7EE6A04CD063}" srcId="{78AE69BB-BB96-46CA-8DAC-C255250D143A}" destId="{4974EA29-2F06-4971-9D36-397C10580F81}" srcOrd="2" destOrd="0" parTransId="{CA6A22DB-6286-4001-A559-0D912FABBA2E}" sibTransId="{2C4F290D-C0C4-409B-82EB-310DB29515EE}"/>
    <dgm:cxn modelId="{47B0E1CF-EDE9-4881-95C8-F3E75353795E}" type="presOf" srcId="{D9A86D96-8C4A-4E7F-AD1B-B421055514A4}" destId="{53906E11-B747-429B-A415-454773EB708B}" srcOrd="0" destOrd="0" presId="urn:microsoft.com/office/officeart/2005/8/layout/chevron2"/>
    <dgm:cxn modelId="{A841DFD7-2559-4668-89AC-C52753301446}" srcId="{C81DD15A-8C10-4B58-8EC7-BEEAD0EF52D4}" destId="{70CE80AB-2359-4935-899F-9F9E91BD62AB}" srcOrd="0" destOrd="0" parTransId="{EA8EAF71-A0A0-4BDB-AB7B-5DAD1A76DC68}" sibTransId="{52264198-4502-44F0-9A18-3A6C9AD8C59E}"/>
    <dgm:cxn modelId="{1C73F0E7-8E74-4898-B05A-B9F2E85E0A7C}" srcId="{78AE69BB-BB96-46CA-8DAC-C255250D143A}" destId="{BD75013A-4525-4738-99AE-FFAE302C29D7}" srcOrd="1" destOrd="0" parTransId="{C9F3693B-5662-4495-8EED-CBFE23E26786}" sibTransId="{7968CE64-7BD8-457B-84DE-346F8B4D82E3}"/>
    <dgm:cxn modelId="{DAB94AE8-87D8-4430-88D2-B7FDFE5F824B}" type="presOf" srcId="{7AC37CE1-DF48-488E-9494-C1127EA52B66}" destId="{53906E11-B747-429B-A415-454773EB708B}" srcOrd="0" destOrd="1" presId="urn:microsoft.com/office/officeart/2005/8/layout/chevron2"/>
    <dgm:cxn modelId="{3BCFDAEF-2CF9-4E45-99B2-AE898F1F632A}" type="presOf" srcId="{F271B37F-6B5F-4471-A248-E30A271E4DCE}" destId="{A6D9928E-8DF4-4336-AABA-26110AB25C4C}" srcOrd="0" destOrd="0" presId="urn:microsoft.com/office/officeart/2005/8/layout/chevron2"/>
    <dgm:cxn modelId="{4CEC80FE-C8FA-40BD-9591-FFA081BFF9EF}" srcId="{BD75013A-4525-4738-99AE-FFAE302C29D7}" destId="{75EDAECD-7523-41D9-B3EE-3053F88E803D}" srcOrd="1" destOrd="0" parTransId="{92A64606-A239-4678-A9CC-159AAA62FB74}" sibTransId="{8825E2CC-4934-41DA-8C35-EAA1193E58C8}"/>
    <dgm:cxn modelId="{DCA492FC-504B-4B74-9D4F-CF6322F4F12B}" type="presParOf" srcId="{955ECB7F-85CD-4D65-98CD-1A41662681C3}" destId="{3F9F83B0-51FF-48AE-ABF5-6EFB7F85D2F7}" srcOrd="0" destOrd="0" presId="urn:microsoft.com/office/officeart/2005/8/layout/chevron2"/>
    <dgm:cxn modelId="{75852D31-ED5D-4B84-ACC7-1FCC6941DEAA}" type="presParOf" srcId="{3F9F83B0-51FF-48AE-ABF5-6EFB7F85D2F7}" destId="{3A8AC4EF-AEA1-4A50-B6B0-169216D94BD7}" srcOrd="0" destOrd="0" presId="urn:microsoft.com/office/officeart/2005/8/layout/chevron2"/>
    <dgm:cxn modelId="{9FFE9454-1598-45F7-BD6D-C02ADAA46905}" type="presParOf" srcId="{3F9F83B0-51FF-48AE-ABF5-6EFB7F85D2F7}" destId="{9CAB4002-BD7D-4F6E-9213-1E42800E8776}" srcOrd="1" destOrd="0" presId="urn:microsoft.com/office/officeart/2005/8/layout/chevron2"/>
    <dgm:cxn modelId="{EBA931F2-F67B-41EC-AA9C-545292C4E1E6}" type="presParOf" srcId="{955ECB7F-85CD-4D65-98CD-1A41662681C3}" destId="{D6ECD9C7-A469-48BF-804E-7CC3F4B853ED}" srcOrd="1" destOrd="0" presId="urn:microsoft.com/office/officeart/2005/8/layout/chevron2"/>
    <dgm:cxn modelId="{AD0D3E1E-D28A-44CC-AA81-9A056513E096}" type="presParOf" srcId="{955ECB7F-85CD-4D65-98CD-1A41662681C3}" destId="{A03D6F01-63E5-4157-895B-6F228398A5E7}" srcOrd="2" destOrd="0" presId="urn:microsoft.com/office/officeart/2005/8/layout/chevron2"/>
    <dgm:cxn modelId="{9F6EABB9-2447-4091-82A0-6108B5A03AC1}" type="presParOf" srcId="{A03D6F01-63E5-4157-895B-6F228398A5E7}" destId="{4F2EFFCB-0996-4E71-87C6-3187845422C6}" srcOrd="0" destOrd="0" presId="urn:microsoft.com/office/officeart/2005/8/layout/chevron2"/>
    <dgm:cxn modelId="{9A8EF598-577D-42BB-99ED-C164D0D6284E}" type="presParOf" srcId="{A03D6F01-63E5-4157-895B-6F228398A5E7}" destId="{A6D9928E-8DF4-4336-AABA-26110AB25C4C}" srcOrd="1" destOrd="0" presId="urn:microsoft.com/office/officeart/2005/8/layout/chevron2"/>
    <dgm:cxn modelId="{B59EB4A6-F533-472C-8A4B-4E31A857292D}" type="presParOf" srcId="{955ECB7F-85CD-4D65-98CD-1A41662681C3}" destId="{423781A5-DF8C-4FF8-8253-F18B86E5C426}" srcOrd="3" destOrd="0" presId="urn:microsoft.com/office/officeart/2005/8/layout/chevron2"/>
    <dgm:cxn modelId="{C3B35FC2-AF8E-4C02-8A33-AE4ED796CE2A}" type="presParOf" srcId="{955ECB7F-85CD-4D65-98CD-1A41662681C3}" destId="{FCC20BB2-7D0B-44E1-B14D-1A8373A17BCA}" srcOrd="4" destOrd="0" presId="urn:microsoft.com/office/officeart/2005/8/layout/chevron2"/>
    <dgm:cxn modelId="{BCFAEBCC-FF03-4D41-A089-72D740E96DE2}" type="presParOf" srcId="{FCC20BB2-7D0B-44E1-B14D-1A8373A17BCA}" destId="{844575B9-E96D-4656-979A-2BFF1E6E110A}" srcOrd="0" destOrd="0" presId="urn:microsoft.com/office/officeart/2005/8/layout/chevron2"/>
    <dgm:cxn modelId="{0FD0E9E7-B2F0-4D24-B7BB-4261E7E728F3}" type="presParOf" srcId="{FCC20BB2-7D0B-44E1-B14D-1A8373A17BCA}" destId="{53906E11-B747-429B-A415-454773EB708B}"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8AE69BB-BB96-46CA-8DAC-C255250D143A}" type="doc">
      <dgm:prSet loTypeId="urn:microsoft.com/office/officeart/2005/8/layout/chevron2" loCatId="process" qsTypeId="urn:microsoft.com/office/officeart/2005/8/quickstyle/3d2" qsCatId="3D" csTypeId="urn:microsoft.com/office/officeart/2005/8/colors/accent1_2" csCatId="accent1" phldr="1"/>
      <dgm:spPr/>
      <dgm:t>
        <a:bodyPr/>
        <a:lstStyle/>
        <a:p>
          <a:endParaRPr lang="en-IN"/>
        </a:p>
      </dgm:t>
    </dgm:pt>
    <dgm:pt modelId="{C81DD15A-8C10-4B58-8EC7-BEEAD0EF52D4}">
      <dgm:prSet phldrT="[Text]" custT="1"/>
      <dgm:spPr/>
      <dgm:t>
        <a:bodyPr/>
        <a:lstStyle/>
        <a:p>
          <a:r>
            <a:rPr lang="en-GB" sz="2400" dirty="0">
              <a:solidFill>
                <a:schemeClr val="tx1">
                  <a:lumMod val="75000"/>
                  <a:lumOff val="25000"/>
                </a:schemeClr>
              </a:solidFill>
              <a:latin typeface="Times New Roman" panose="02020603050405020304" pitchFamily="18" charset="0"/>
              <a:cs typeface="Times New Roman" panose="02020603050405020304" pitchFamily="18" charset="0"/>
            </a:rPr>
            <a:t>8</a:t>
          </a:r>
          <a:endParaRPr lang="en-IN" sz="2400" dirty="0">
            <a:solidFill>
              <a:schemeClr val="tx1">
                <a:lumMod val="75000"/>
                <a:lumOff val="25000"/>
              </a:schemeClr>
            </a:solidFill>
            <a:latin typeface="Times New Roman" panose="02020603050405020304" pitchFamily="18" charset="0"/>
            <a:cs typeface="Times New Roman" panose="02020603050405020304" pitchFamily="18" charset="0"/>
          </a:endParaRPr>
        </a:p>
      </dgm:t>
    </dgm:pt>
    <dgm:pt modelId="{C8459C31-A08E-463F-9603-97D842E0043A}" type="parTrans" cxnId="{1F21C98A-0759-4C0D-9B56-C85987EA7E18}">
      <dgm:prSet/>
      <dgm:spPr/>
      <dgm:t>
        <a:bodyPr/>
        <a:lstStyle/>
        <a:p>
          <a:endParaRPr lang="en-IN"/>
        </a:p>
      </dgm:t>
    </dgm:pt>
    <dgm:pt modelId="{DCC39704-4CF1-4463-8F86-DAFDD6E731C0}" type="sibTrans" cxnId="{1F21C98A-0759-4C0D-9B56-C85987EA7E18}">
      <dgm:prSet/>
      <dgm:spPr/>
      <dgm:t>
        <a:bodyPr/>
        <a:lstStyle/>
        <a:p>
          <a:endParaRPr lang="en-IN"/>
        </a:p>
      </dgm:t>
    </dgm:pt>
    <dgm:pt modelId="{70CE80AB-2359-4935-899F-9F9E91BD62AB}">
      <dgm:prSet phldrT="[Text]" custT="1"/>
      <dgm:spPr/>
      <dgm:t>
        <a:bodyPr/>
        <a:lstStyle/>
        <a:p>
          <a:pPr algn="ctr"/>
          <a:r>
            <a:rPr lang="en-IN" sz="2400" b="1" i="0" dirty="0">
              <a:latin typeface="Times New Roman" panose="02020603050405020304" pitchFamily="18" charset="0"/>
              <a:cs typeface="Times New Roman" panose="02020603050405020304" pitchFamily="18" charset="0"/>
            </a:rPr>
            <a:t>Model Evaluation</a:t>
          </a:r>
          <a:endParaRPr lang="en-IN" sz="2400" b="1"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EA8EAF71-A0A0-4BDB-AB7B-5DAD1A76DC68}" type="parTrans" cxnId="{A841DFD7-2559-4668-89AC-C52753301446}">
      <dgm:prSet/>
      <dgm:spPr/>
      <dgm:t>
        <a:bodyPr/>
        <a:lstStyle/>
        <a:p>
          <a:endParaRPr lang="en-IN"/>
        </a:p>
      </dgm:t>
    </dgm:pt>
    <dgm:pt modelId="{52264198-4502-44F0-9A18-3A6C9AD8C59E}" type="sibTrans" cxnId="{A841DFD7-2559-4668-89AC-C52753301446}">
      <dgm:prSet/>
      <dgm:spPr/>
      <dgm:t>
        <a:bodyPr/>
        <a:lstStyle/>
        <a:p>
          <a:endParaRPr lang="en-IN"/>
        </a:p>
      </dgm:t>
    </dgm:pt>
    <dgm:pt modelId="{BD75013A-4525-4738-99AE-FFAE302C29D7}">
      <dgm:prSet phldrT="[Text]" custT="1"/>
      <dgm:spPr/>
      <dgm:t>
        <a:bodyPr/>
        <a:lstStyle/>
        <a:p>
          <a:r>
            <a:rPr lang="en-GB" sz="2400" dirty="0">
              <a:solidFill>
                <a:schemeClr val="tx1">
                  <a:lumMod val="75000"/>
                  <a:lumOff val="25000"/>
                </a:schemeClr>
              </a:solidFill>
              <a:latin typeface="Times New Roman" panose="02020603050405020304" pitchFamily="18" charset="0"/>
              <a:cs typeface="Times New Roman" panose="02020603050405020304" pitchFamily="18" charset="0"/>
            </a:rPr>
            <a:t>9</a:t>
          </a:r>
          <a:endParaRPr lang="en-IN" sz="2400" dirty="0">
            <a:solidFill>
              <a:schemeClr val="tx1">
                <a:lumMod val="75000"/>
                <a:lumOff val="25000"/>
              </a:schemeClr>
            </a:solidFill>
            <a:latin typeface="Times New Roman" panose="02020603050405020304" pitchFamily="18" charset="0"/>
            <a:cs typeface="Times New Roman" panose="02020603050405020304" pitchFamily="18" charset="0"/>
          </a:endParaRPr>
        </a:p>
      </dgm:t>
    </dgm:pt>
    <dgm:pt modelId="{C9F3693B-5662-4495-8EED-CBFE23E26786}" type="parTrans" cxnId="{1C73F0E7-8E74-4898-B05A-B9F2E85E0A7C}">
      <dgm:prSet/>
      <dgm:spPr/>
      <dgm:t>
        <a:bodyPr/>
        <a:lstStyle/>
        <a:p>
          <a:endParaRPr lang="en-IN"/>
        </a:p>
      </dgm:t>
    </dgm:pt>
    <dgm:pt modelId="{7968CE64-7BD8-457B-84DE-346F8B4D82E3}" type="sibTrans" cxnId="{1C73F0E7-8E74-4898-B05A-B9F2E85E0A7C}">
      <dgm:prSet/>
      <dgm:spPr/>
      <dgm:t>
        <a:bodyPr/>
        <a:lstStyle/>
        <a:p>
          <a:endParaRPr lang="en-IN"/>
        </a:p>
      </dgm:t>
    </dgm:pt>
    <dgm:pt modelId="{F271B37F-6B5F-4471-A248-E30A271E4DCE}">
      <dgm:prSet phldrT="[Text]" custT="1"/>
      <dgm:spPr/>
      <dgm:t>
        <a:bodyPr/>
        <a:lstStyle/>
        <a:p>
          <a:pPr algn="ctr"/>
          <a:r>
            <a:rPr lang="en-IN" sz="2400" b="1" i="0" dirty="0">
              <a:latin typeface="Times New Roman" panose="02020603050405020304" pitchFamily="18" charset="0"/>
              <a:cs typeface="Times New Roman" panose="02020603050405020304" pitchFamily="18" charset="0"/>
            </a:rPr>
            <a:t>Model Tuning</a:t>
          </a:r>
          <a:endParaRPr lang="en-IN" sz="2400" b="1"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3862A91E-70C3-4D61-9EE3-F2672B045639}" type="parTrans" cxnId="{C93A244F-A01A-435F-BF82-DE91A878525B}">
      <dgm:prSet/>
      <dgm:spPr/>
      <dgm:t>
        <a:bodyPr/>
        <a:lstStyle/>
        <a:p>
          <a:endParaRPr lang="en-IN"/>
        </a:p>
      </dgm:t>
    </dgm:pt>
    <dgm:pt modelId="{52B6B20E-3366-48E3-98C6-6E6D741680E5}" type="sibTrans" cxnId="{C93A244F-A01A-435F-BF82-DE91A878525B}">
      <dgm:prSet/>
      <dgm:spPr/>
      <dgm:t>
        <a:bodyPr/>
        <a:lstStyle/>
        <a:p>
          <a:endParaRPr lang="en-IN"/>
        </a:p>
      </dgm:t>
    </dgm:pt>
    <dgm:pt modelId="{4B7AC54A-A478-4FB4-ABAA-B0C74F731EC4}">
      <dgm:prSet phldrT="[Text]" custT="1"/>
      <dgm:spPr/>
      <dgm:t>
        <a:bodyPr/>
        <a:lstStyle/>
        <a:p>
          <a:pPr algn="l"/>
          <a:r>
            <a:rPr lang="en-GB" sz="1800" b="0" i="0" dirty="0">
              <a:latin typeface="Times New Roman" panose="02020603050405020304" pitchFamily="18" charset="0"/>
              <a:cs typeface="Times New Roman" panose="02020603050405020304" pitchFamily="18" charset="0"/>
            </a:rPr>
            <a:t>Fine-tune the model by adjusting hyperparameters using Grid Search  CV, Randomized search CV</a:t>
          </a:r>
          <a:endParaRPr lang="en-IN" sz="1800" dirty="0">
            <a:latin typeface="Times New Roman" panose="02020603050405020304" pitchFamily="18" charset="0"/>
            <a:cs typeface="Times New Roman" panose="02020603050405020304" pitchFamily="18" charset="0"/>
          </a:endParaRPr>
        </a:p>
      </dgm:t>
    </dgm:pt>
    <dgm:pt modelId="{3CEAEEE9-F71D-412E-9EF6-84A2F82E39DF}" type="parTrans" cxnId="{DFA69C90-7B9D-4C90-8C3F-057B095EFB6C}">
      <dgm:prSet/>
      <dgm:spPr/>
      <dgm:t>
        <a:bodyPr/>
        <a:lstStyle/>
        <a:p>
          <a:endParaRPr lang="en-IN"/>
        </a:p>
      </dgm:t>
    </dgm:pt>
    <dgm:pt modelId="{6FBE1A51-3015-45F7-AC14-37794AF3CF48}" type="sibTrans" cxnId="{DFA69C90-7B9D-4C90-8C3F-057B095EFB6C}">
      <dgm:prSet/>
      <dgm:spPr/>
      <dgm:t>
        <a:bodyPr/>
        <a:lstStyle/>
        <a:p>
          <a:endParaRPr lang="en-IN"/>
        </a:p>
      </dgm:t>
    </dgm:pt>
    <dgm:pt modelId="{4974EA29-2F06-4971-9D36-397C10580F81}">
      <dgm:prSet phldrT="[Text]" custT="1"/>
      <dgm:spPr/>
      <dgm:t>
        <a:bodyPr/>
        <a:lstStyle/>
        <a:p>
          <a:r>
            <a:rPr lang="en-GB" sz="2400" dirty="0">
              <a:solidFill>
                <a:schemeClr val="tx1">
                  <a:lumMod val="75000"/>
                  <a:lumOff val="25000"/>
                </a:schemeClr>
              </a:solidFill>
              <a:latin typeface="Times New Roman" panose="02020603050405020304" pitchFamily="18" charset="0"/>
              <a:cs typeface="Times New Roman" panose="02020603050405020304" pitchFamily="18" charset="0"/>
            </a:rPr>
            <a:t>10</a:t>
          </a:r>
          <a:endParaRPr lang="en-IN" sz="2400" dirty="0">
            <a:solidFill>
              <a:schemeClr val="tx1">
                <a:lumMod val="75000"/>
                <a:lumOff val="25000"/>
              </a:schemeClr>
            </a:solidFill>
            <a:latin typeface="Times New Roman" panose="02020603050405020304" pitchFamily="18" charset="0"/>
            <a:cs typeface="Times New Roman" panose="02020603050405020304" pitchFamily="18" charset="0"/>
          </a:endParaRPr>
        </a:p>
      </dgm:t>
    </dgm:pt>
    <dgm:pt modelId="{CA6A22DB-6286-4001-A559-0D912FABBA2E}" type="parTrans" cxnId="{696D0FCF-2EFC-4B5D-A5ED-7EE6A04CD063}">
      <dgm:prSet/>
      <dgm:spPr/>
      <dgm:t>
        <a:bodyPr/>
        <a:lstStyle/>
        <a:p>
          <a:endParaRPr lang="en-IN"/>
        </a:p>
      </dgm:t>
    </dgm:pt>
    <dgm:pt modelId="{2C4F290D-C0C4-409B-82EB-310DB29515EE}" type="sibTrans" cxnId="{696D0FCF-2EFC-4B5D-A5ED-7EE6A04CD063}">
      <dgm:prSet/>
      <dgm:spPr/>
      <dgm:t>
        <a:bodyPr/>
        <a:lstStyle/>
        <a:p>
          <a:endParaRPr lang="en-IN"/>
        </a:p>
      </dgm:t>
    </dgm:pt>
    <dgm:pt modelId="{D9A86D96-8C4A-4E7F-AD1B-B421055514A4}">
      <dgm:prSet phldrT="[Text]" custT="1"/>
      <dgm:spPr/>
      <dgm:t>
        <a:bodyPr/>
        <a:lstStyle/>
        <a:p>
          <a:pPr algn="ctr"/>
          <a:r>
            <a:rPr lang="en-IN" sz="2400" b="1" i="0" dirty="0">
              <a:latin typeface="Times New Roman" panose="02020603050405020304" pitchFamily="18" charset="0"/>
              <a:cs typeface="Times New Roman" panose="02020603050405020304" pitchFamily="18" charset="0"/>
            </a:rPr>
            <a:t>Model Interpretation</a:t>
          </a:r>
          <a:endParaRPr lang="en-IN" sz="2400" dirty="0">
            <a:solidFill>
              <a:schemeClr val="tx1">
                <a:lumMod val="85000"/>
                <a:lumOff val="15000"/>
              </a:schemeClr>
            </a:solidFill>
            <a:latin typeface="Times New Roman" panose="02020603050405020304" pitchFamily="18" charset="0"/>
            <a:cs typeface="Times New Roman" panose="02020603050405020304" pitchFamily="18" charset="0"/>
          </a:endParaRPr>
        </a:p>
      </dgm:t>
    </dgm:pt>
    <dgm:pt modelId="{3418C251-826D-452A-B387-FF735FC0F5F0}" type="parTrans" cxnId="{01C33BC6-C0E9-4502-902F-F24F688A7368}">
      <dgm:prSet/>
      <dgm:spPr/>
      <dgm:t>
        <a:bodyPr/>
        <a:lstStyle/>
        <a:p>
          <a:endParaRPr lang="en-IN"/>
        </a:p>
      </dgm:t>
    </dgm:pt>
    <dgm:pt modelId="{6EAFE332-D3B2-4756-9BDA-15916DB741E9}" type="sibTrans" cxnId="{01C33BC6-C0E9-4502-902F-F24F688A7368}">
      <dgm:prSet/>
      <dgm:spPr/>
      <dgm:t>
        <a:bodyPr/>
        <a:lstStyle/>
        <a:p>
          <a:endParaRPr lang="en-IN"/>
        </a:p>
      </dgm:t>
    </dgm:pt>
    <dgm:pt modelId="{7AC37CE1-DF48-488E-9494-C1127EA52B66}">
      <dgm:prSet phldrT="[Text]" custT="1"/>
      <dgm:spPr/>
      <dgm:t>
        <a:bodyPr/>
        <a:lstStyle/>
        <a:p>
          <a:pPr algn="l"/>
          <a:r>
            <a:rPr lang="en-GB" sz="1800" b="0" i="0" dirty="0">
              <a:latin typeface="Times New Roman" panose="02020603050405020304" pitchFamily="18" charset="0"/>
              <a:cs typeface="Times New Roman" panose="02020603050405020304" pitchFamily="18" charset="0"/>
            </a:rPr>
            <a:t>Try to interpret its predictions to gain insights into the underlying patterns and decision-making process</a:t>
          </a:r>
          <a:r>
            <a:rPr lang="en-GB" sz="1800" b="0" i="0" dirty="0"/>
            <a:t>.</a:t>
          </a:r>
          <a:r>
            <a:rPr lang="en-GB" sz="1800" b="0" i="0" dirty="0">
              <a:latin typeface="Times New Roman" panose="02020603050405020304" pitchFamily="18" charset="0"/>
              <a:cs typeface="Times New Roman" panose="02020603050405020304" pitchFamily="18" charset="0"/>
            </a:rPr>
            <a:t>.</a:t>
          </a:r>
          <a:endParaRPr lang="en-IN" sz="1800" dirty="0">
            <a:latin typeface="Times New Roman" panose="02020603050405020304" pitchFamily="18" charset="0"/>
            <a:cs typeface="Times New Roman" panose="02020603050405020304" pitchFamily="18" charset="0"/>
          </a:endParaRPr>
        </a:p>
      </dgm:t>
    </dgm:pt>
    <dgm:pt modelId="{807C8EDC-4667-4425-849D-111E64CB9FB7}" type="parTrans" cxnId="{3D6E8D6C-84A6-4E1E-A587-825A9DD5C535}">
      <dgm:prSet/>
      <dgm:spPr/>
      <dgm:t>
        <a:bodyPr/>
        <a:lstStyle/>
        <a:p>
          <a:endParaRPr lang="en-IN"/>
        </a:p>
      </dgm:t>
    </dgm:pt>
    <dgm:pt modelId="{EEC163F6-633F-4F1D-8EC8-FA1299BC9A1C}" type="sibTrans" cxnId="{3D6E8D6C-84A6-4E1E-A587-825A9DD5C535}">
      <dgm:prSet/>
      <dgm:spPr/>
      <dgm:t>
        <a:bodyPr/>
        <a:lstStyle/>
        <a:p>
          <a:endParaRPr lang="en-IN"/>
        </a:p>
      </dgm:t>
    </dgm:pt>
    <dgm:pt modelId="{BDC6FE1F-9BA7-483D-AA0E-1997A9083C9D}">
      <dgm:prSet phldrT="[Text]" custT="1"/>
      <dgm:spPr/>
      <dgm:t>
        <a:bodyPr/>
        <a:lstStyle/>
        <a:p>
          <a:pPr algn="l"/>
          <a:r>
            <a:rPr lang="en-GB" sz="1800" b="0" i="0" dirty="0">
              <a:latin typeface="Times New Roman" panose="02020603050405020304" pitchFamily="18" charset="0"/>
              <a:cs typeface="Times New Roman" panose="02020603050405020304" pitchFamily="18" charset="0"/>
            </a:rPr>
            <a:t>Evaluate the trained model's performance on the testing dataset using suitable evaluation metrics (accuracy, precision, recall, F1-score, etc.)</a:t>
          </a:r>
          <a:endParaRPr lang="en-IN" sz="1800" dirty="0">
            <a:latin typeface="Times New Roman" panose="02020603050405020304" pitchFamily="18" charset="0"/>
            <a:cs typeface="Times New Roman" panose="02020603050405020304" pitchFamily="18" charset="0"/>
          </a:endParaRPr>
        </a:p>
      </dgm:t>
    </dgm:pt>
    <dgm:pt modelId="{B72276FA-11F3-4499-B36D-8D401955B95F}" type="parTrans" cxnId="{E195B62B-7199-40D0-9C9D-9489833D05E6}">
      <dgm:prSet/>
      <dgm:spPr/>
      <dgm:t>
        <a:bodyPr/>
        <a:lstStyle/>
        <a:p>
          <a:endParaRPr lang="en-IN"/>
        </a:p>
      </dgm:t>
    </dgm:pt>
    <dgm:pt modelId="{198DEE2F-B442-4212-B60A-A2F0E77C4CE9}" type="sibTrans" cxnId="{E195B62B-7199-40D0-9C9D-9489833D05E6}">
      <dgm:prSet/>
      <dgm:spPr/>
      <dgm:t>
        <a:bodyPr/>
        <a:lstStyle/>
        <a:p>
          <a:endParaRPr lang="en-IN"/>
        </a:p>
      </dgm:t>
    </dgm:pt>
    <dgm:pt modelId="{955ECB7F-85CD-4D65-98CD-1A41662681C3}" type="pres">
      <dgm:prSet presAssocID="{78AE69BB-BB96-46CA-8DAC-C255250D143A}" presName="linearFlow" presStyleCnt="0">
        <dgm:presLayoutVars>
          <dgm:dir/>
          <dgm:animLvl val="lvl"/>
          <dgm:resizeHandles val="exact"/>
        </dgm:presLayoutVars>
      </dgm:prSet>
      <dgm:spPr/>
    </dgm:pt>
    <dgm:pt modelId="{3F9F83B0-51FF-48AE-ABF5-6EFB7F85D2F7}" type="pres">
      <dgm:prSet presAssocID="{C81DD15A-8C10-4B58-8EC7-BEEAD0EF52D4}" presName="composite" presStyleCnt="0"/>
      <dgm:spPr/>
    </dgm:pt>
    <dgm:pt modelId="{3A8AC4EF-AEA1-4A50-B6B0-169216D94BD7}" type="pres">
      <dgm:prSet presAssocID="{C81DD15A-8C10-4B58-8EC7-BEEAD0EF52D4}" presName="parentText" presStyleLbl="alignNode1" presStyleIdx="0" presStyleCnt="3" custLinFactNeighborX="0" custLinFactNeighborY="-7146">
        <dgm:presLayoutVars>
          <dgm:chMax val="1"/>
          <dgm:bulletEnabled val="1"/>
        </dgm:presLayoutVars>
      </dgm:prSet>
      <dgm:spPr/>
    </dgm:pt>
    <dgm:pt modelId="{9CAB4002-BD7D-4F6E-9213-1E42800E8776}" type="pres">
      <dgm:prSet presAssocID="{C81DD15A-8C10-4B58-8EC7-BEEAD0EF52D4}" presName="descendantText" presStyleLbl="alignAcc1" presStyleIdx="0" presStyleCnt="3" custScaleY="113795" custLinFactNeighborX="14" custLinFactNeighborY="-8345">
        <dgm:presLayoutVars>
          <dgm:bulletEnabled val="1"/>
        </dgm:presLayoutVars>
      </dgm:prSet>
      <dgm:spPr/>
    </dgm:pt>
    <dgm:pt modelId="{D6ECD9C7-A469-48BF-804E-7CC3F4B853ED}" type="pres">
      <dgm:prSet presAssocID="{DCC39704-4CF1-4463-8F86-DAFDD6E731C0}" presName="sp" presStyleCnt="0"/>
      <dgm:spPr/>
    </dgm:pt>
    <dgm:pt modelId="{A03D6F01-63E5-4157-895B-6F228398A5E7}" type="pres">
      <dgm:prSet presAssocID="{BD75013A-4525-4738-99AE-FFAE302C29D7}" presName="composite" presStyleCnt="0"/>
      <dgm:spPr/>
    </dgm:pt>
    <dgm:pt modelId="{4F2EFFCB-0996-4E71-87C6-3187845422C6}" type="pres">
      <dgm:prSet presAssocID="{BD75013A-4525-4738-99AE-FFAE302C29D7}" presName="parentText" presStyleLbl="alignNode1" presStyleIdx="1" presStyleCnt="3">
        <dgm:presLayoutVars>
          <dgm:chMax val="1"/>
          <dgm:bulletEnabled val="1"/>
        </dgm:presLayoutVars>
      </dgm:prSet>
      <dgm:spPr/>
    </dgm:pt>
    <dgm:pt modelId="{A6D9928E-8DF4-4336-AABA-26110AB25C4C}" type="pres">
      <dgm:prSet presAssocID="{BD75013A-4525-4738-99AE-FFAE302C29D7}" presName="descendantText" presStyleLbl="alignAcc1" presStyleIdx="1" presStyleCnt="3" custScaleX="99889" custScaleY="116152">
        <dgm:presLayoutVars>
          <dgm:bulletEnabled val="1"/>
        </dgm:presLayoutVars>
      </dgm:prSet>
      <dgm:spPr/>
    </dgm:pt>
    <dgm:pt modelId="{423781A5-DF8C-4FF8-8253-F18B86E5C426}" type="pres">
      <dgm:prSet presAssocID="{7968CE64-7BD8-457B-84DE-346F8B4D82E3}" presName="sp" presStyleCnt="0"/>
      <dgm:spPr/>
    </dgm:pt>
    <dgm:pt modelId="{FCC20BB2-7D0B-44E1-B14D-1A8373A17BCA}" type="pres">
      <dgm:prSet presAssocID="{4974EA29-2F06-4971-9D36-397C10580F81}" presName="composite" presStyleCnt="0"/>
      <dgm:spPr/>
    </dgm:pt>
    <dgm:pt modelId="{844575B9-E96D-4656-979A-2BFF1E6E110A}" type="pres">
      <dgm:prSet presAssocID="{4974EA29-2F06-4971-9D36-397C10580F81}" presName="parentText" presStyleLbl="alignNode1" presStyleIdx="2" presStyleCnt="3" custLinFactNeighborX="-2959" custLinFactNeighborY="-3107">
        <dgm:presLayoutVars>
          <dgm:chMax val="1"/>
          <dgm:bulletEnabled val="1"/>
        </dgm:presLayoutVars>
      </dgm:prSet>
      <dgm:spPr/>
    </dgm:pt>
    <dgm:pt modelId="{53906E11-B747-429B-A415-454773EB708B}" type="pres">
      <dgm:prSet presAssocID="{4974EA29-2F06-4971-9D36-397C10580F81}" presName="descendantText" presStyleLbl="alignAcc1" presStyleIdx="2" presStyleCnt="3" custScaleY="111733" custLinFactNeighborX="67" custLinFactNeighborY="-2753">
        <dgm:presLayoutVars>
          <dgm:bulletEnabled val="1"/>
        </dgm:presLayoutVars>
      </dgm:prSet>
      <dgm:spPr/>
    </dgm:pt>
  </dgm:ptLst>
  <dgm:cxnLst>
    <dgm:cxn modelId="{E195B62B-7199-40D0-9C9D-9489833D05E6}" srcId="{C81DD15A-8C10-4B58-8EC7-BEEAD0EF52D4}" destId="{BDC6FE1F-9BA7-483D-AA0E-1997A9083C9D}" srcOrd="1" destOrd="0" parTransId="{B72276FA-11F3-4499-B36D-8D401955B95F}" sibTransId="{198DEE2F-B442-4212-B60A-A2F0E77C4CE9}"/>
    <dgm:cxn modelId="{3054435C-B54E-434F-88A1-36BE1A1075E8}" type="presOf" srcId="{BDC6FE1F-9BA7-483D-AA0E-1997A9083C9D}" destId="{9CAB4002-BD7D-4F6E-9213-1E42800E8776}" srcOrd="0" destOrd="1" presId="urn:microsoft.com/office/officeart/2005/8/layout/chevron2"/>
    <dgm:cxn modelId="{F832064A-523F-486E-80B7-AD422C5A2FDF}" type="presOf" srcId="{4974EA29-2F06-4971-9D36-397C10580F81}" destId="{844575B9-E96D-4656-979A-2BFF1E6E110A}" srcOrd="0" destOrd="0" presId="urn:microsoft.com/office/officeart/2005/8/layout/chevron2"/>
    <dgm:cxn modelId="{F08F0C4A-158A-407E-B71F-195D5509DC0F}" type="presOf" srcId="{C81DD15A-8C10-4B58-8EC7-BEEAD0EF52D4}" destId="{3A8AC4EF-AEA1-4A50-B6B0-169216D94BD7}" srcOrd="0" destOrd="0" presId="urn:microsoft.com/office/officeart/2005/8/layout/chevron2"/>
    <dgm:cxn modelId="{3D6E8D6C-84A6-4E1E-A587-825A9DD5C535}" srcId="{4974EA29-2F06-4971-9D36-397C10580F81}" destId="{7AC37CE1-DF48-488E-9494-C1127EA52B66}" srcOrd="1" destOrd="0" parTransId="{807C8EDC-4667-4425-849D-111E64CB9FB7}" sibTransId="{EEC163F6-633F-4F1D-8EC8-FA1299BC9A1C}"/>
    <dgm:cxn modelId="{C93A244F-A01A-435F-BF82-DE91A878525B}" srcId="{BD75013A-4525-4738-99AE-FFAE302C29D7}" destId="{F271B37F-6B5F-4471-A248-E30A271E4DCE}" srcOrd="0" destOrd="0" parTransId="{3862A91E-70C3-4D61-9EE3-F2672B045639}" sibTransId="{52B6B20E-3366-48E3-98C6-6E6D741680E5}"/>
    <dgm:cxn modelId="{F8419181-2F00-4DA8-8A20-848C0682FADB}" type="presOf" srcId="{70CE80AB-2359-4935-899F-9F9E91BD62AB}" destId="{9CAB4002-BD7D-4F6E-9213-1E42800E8776}" srcOrd="0" destOrd="0" presId="urn:microsoft.com/office/officeart/2005/8/layout/chevron2"/>
    <dgm:cxn modelId="{BB086082-1CCE-46D5-BDDB-6428AF7675A0}" type="presOf" srcId="{BD75013A-4525-4738-99AE-FFAE302C29D7}" destId="{4F2EFFCB-0996-4E71-87C6-3187845422C6}" srcOrd="0" destOrd="0" presId="urn:microsoft.com/office/officeart/2005/8/layout/chevron2"/>
    <dgm:cxn modelId="{CFAD0988-6087-4E28-AD3A-CA97EB95C7A0}" type="presOf" srcId="{78AE69BB-BB96-46CA-8DAC-C255250D143A}" destId="{955ECB7F-85CD-4D65-98CD-1A41662681C3}" srcOrd="0" destOrd="0" presId="urn:microsoft.com/office/officeart/2005/8/layout/chevron2"/>
    <dgm:cxn modelId="{1F21C98A-0759-4C0D-9B56-C85987EA7E18}" srcId="{78AE69BB-BB96-46CA-8DAC-C255250D143A}" destId="{C81DD15A-8C10-4B58-8EC7-BEEAD0EF52D4}" srcOrd="0" destOrd="0" parTransId="{C8459C31-A08E-463F-9603-97D842E0043A}" sibTransId="{DCC39704-4CF1-4463-8F86-DAFDD6E731C0}"/>
    <dgm:cxn modelId="{DFA69C90-7B9D-4C90-8C3F-057B095EFB6C}" srcId="{BD75013A-4525-4738-99AE-FFAE302C29D7}" destId="{4B7AC54A-A478-4FB4-ABAA-B0C74F731EC4}" srcOrd="1" destOrd="0" parTransId="{3CEAEEE9-F71D-412E-9EF6-84A2F82E39DF}" sibTransId="{6FBE1A51-3015-45F7-AC14-37794AF3CF48}"/>
    <dgm:cxn modelId="{01C33BC6-C0E9-4502-902F-F24F688A7368}" srcId="{4974EA29-2F06-4971-9D36-397C10580F81}" destId="{D9A86D96-8C4A-4E7F-AD1B-B421055514A4}" srcOrd="0" destOrd="0" parTransId="{3418C251-826D-452A-B387-FF735FC0F5F0}" sibTransId="{6EAFE332-D3B2-4756-9BDA-15916DB741E9}"/>
    <dgm:cxn modelId="{696D0FCF-2EFC-4B5D-A5ED-7EE6A04CD063}" srcId="{78AE69BB-BB96-46CA-8DAC-C255250D143A}" destId="{4974EA29-2F06-4971-9D36-397C10580F81}" srcOrd="2" destOrd="0" parTransId="{CA6A22DB-6286-4001-A559-0D912FABBA2E}" sibTransId="{2C4F290D-C0C4-409B-82EB-310DB29515EE}"/>
    <dgm:cxn modelId="{47B0E1CF-EDE9-4881-95C8-F3E75353795E}" type="presOf" srcId="{D9A86D96-8C4A-4E7F-AD1B-B421055514A4}" destId="{53906E11-B747-429B-A415-454773EB708B}" srcOrd="0" destOrd="0" presId="urn:microsoft.com/office/officeart/2005/8/layout/chevron2"/>
    <dgm:cxn modelId="{A841DFD7-2559-4668-89AC-C52753301446}" srcId="{C81DD15A-8C10-4B58-8EC7-BEEAD0EF52D4}" destId="{70CE80AB-2359-4935-899F-9F9E91BD62AB}" srcOrd="0" destOrd="0" parTransId="{EA8EAF71-A0A0-4BDB-AB7B-5DAD1A76DC68}" sibTransId="{52264198-4502-44F0-9A18-3A6C9AD8C59E}"/>
    <dgm:cxn modelId="{1C73F0E7-8E74-4898-B05A-B9F2E85E0A7C}" srcId="{78AE69BB-BB96-46CA-8DAC-C255250D143A}" destId="{BD75013A-4525-4738-99AE-FFAE302C29D7}" srcOrd="1" destOrd="0" parTransId="{C9F3693B-5662-4495-8EED-CBFE23E26786}" sibTransId="{7968CE64-7BD8-457B-84DE-346F8B4D82E3}"/>
    <dgm:cxn modelId="{DAB94AE8-87D8-4430-88D2-B7FDFE5F824B}" type="presOf" srcId="{7AC37CE1-DF48-488E-9494-C1127EA52B66}" destId="{53906E11-B747-429B-A415-454773EB708B}" srcOrd="0" destOrd="1" presId="urn:microsoft.com/office/officeart/2005/8/layout/chevron2"/>
    <dgm:cxn modelId="{3BCFDAEF-2CF9-4E45-99B2-AE898F1F632A}" type="presOf" srcId="{F271B37F-6B5F-4471-A248-E30A271E4DCE}" destId="{A6D9928E-8DF4-4336-AABA-26110AB25C4C}" srcOrd="0" destOrd="0" presId="urn:microsoft.com/office/officeart/2005/8/layout/chevron2"/>
    <dgm:cxn modelId="{464AE2F1-F0CF-47F2-B023-2CCAB2F80608}" type="presOf" srcId="{4B7AC54A-A478-4FB4-ABAA-B0C74F731EC4}" destId="{A6D9928E-8DF4-4336-AABA-26110AB25C4C}" srcOrd="0" destOrd="1" presId="urn:microsoft.com/office/officeart/2005/8/layout/chevron2"/>
    <dgm:cxn modelId="{DCA492FC-504B-4B74-9D4F-CF6322F4F12B}" type="presParOf" srcId="{955ECB7F-85CD-4D65-98CD-1A41662681C3}" destId="{3F9F83B0-51FF-48AE-ABF5-6EFB7F85D2F7}" srcOrd="0" destOrd="0" presId="urn:microsoft.com/office/officeart/2005/8/layout/chevron2"/>
    <dgm:cxn modelId="{75852D31-ED5D-4B84-ACC7-1FCC6941DEAA}" type="presParOf" srcId="{3F9F83B0-51FF-48AE-ABF5-6EFB7F85D2F7}" destId="{3A8AC4EF-AEA1-4A50-B6B0-169216D94BD7}" srcOrd="0" destOrd="0" presId="urn:microsoft.com/office/officeart/2005/8/layout/chevron2"/>
    <dgm:cxn modelId="{9FFE9454-1598-45F7-BD6D-C02ADAA46905}" type="presParOf" srcId="{3F9F83B0-51FF-48AE-ABF5-6EFB7F85D2F7}" destId="{9CAB4002-BD7D-4F6E-9213-1E42800E8776}" srcOrd="1" destOrd="0" presId="urn:microsoft.com/office/officeart/2005/8/layout/chevron2"/>
    <dgm:cxn modelId="{EBA931F2-F67B-41EC-AA9C-545292C4E1E6}" type="presParOf" srcId="{955ECB7F-85CD-4D65-98CD-1A41662681C3}" destId="{D6ECD9C7-A469-48BF-804E-7CC3F4B853ED}" srcOrd="1" destOrd="0" presId="urn:microsoft.com/office/officeart/2005/8/layout/chevron2"/>
    <dgm:cxn modelId="{AD0D3E1E-D28A-44CC-AA81-9A056513E096}" type="presParOf" srcId="{955ECB7F-85CD-4D65-98CD-1A41662681C3}" destId="{A03D6F01-63E5-4157-895B-6F228398A5E7}" srcOrd="2" destOrd="0" presId="urn:microsoft.com/office/officeart/2005/8/layout/chevron2"/>
    <dgm:cxn modelId="{9F6EABB9-2447-4091-82A0-6108B5A03AC1}" type="presParOf" srcId="{A03D6F01-63E5-4157-895B-6F228398A5E7}" destId="{4F2EFFCB-0996-4E71-87C6-3187845422C6}" srcOrd="0" destOrd="0" presId="urn:microsoft.com/office/officeart/2005/8/layout/chevron2"/>
    <dgm:cxn modelId="{9A8EF598-577D-42BB-99ED-C164D0D6284E}" type="presParOf" srcId="{A03D6F01-63E5-4157-895B-6F228398A5E7}" destId="{A6D9928E-8DF4-4336-AABA-26110AB25C4C}" srcOrd="1" destOrd="0" presId="urn:microsoft.com/office/officeart/2005/8/layout/chevron2"/>
    <dgm:cxn modelId="{B59EB4A6-F533-472C-8A4B-4E31A857292D}" type="presParOf" srcId="{955ECB7F-85CD-4D65-98CD-1A41662681C3}" destId="{423781A5-DF8C-4FF8-8253-F18B86E5C426}" srcOrd="3" destOrd="0" presId="urn:microsoft.com/office/officeart/2005/8/layout/chevron2"/>
    <dgm:cxn modelId="{C3B35FC2-AF8E-4C02-8A33-AE4ED796CE2A}" type="presParOf" srcId="{955ECB7F-85CD-4D65-98CD-1A41662681C3}" destId="{FCC20BB2-7D0B-44E1-B14D-1A8373A17BCA}" srcOrd="4" destOrd="0" presId="urn:microsoft.com/office/officeart/2005/8/layout/chevron2"/>
    <dgm:cxn modelId="{BCFAEBCC-FF03-4D41-A089-72D740E96DE2}" type="presParOf" srcId="{FCC20BB2-7D0B-44E1-B14D-1A8373A17BCA}" destId="{844575B9-E96D-4656-979A-2BFF1E6E110A}" srcOrd="0" destOrd="0" presId="urn:microsoft.com/office/officeart/2005/8/layout/chevron2"/>
    <dgm:cxn modelId="{0FD0E9E7-B2F0-4D24-B7BB-4261E7E728F3}" type="presParOf" srcId="{FCC20BB2-7D0B-44E1-B14D-1A8373A17BCA}" destId="{53906E11-B747-429B-A415-454773EB708B}" srcOrd="1" destOrd="0" presId="urn:microsoft.com/office/officeart/2005/8/layout/chevron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8AC4EF-AEA1-4A50-B6B0-169216D94BD7}">
      <dsp:nvSpPr>
        <dsp:cNvPr id="0" name=""/>
        <dsp:cNvSpPr/>
      </dsp:nvSpPr>
      <dsp:spPr>
        <a:xfrm rot="5400000">
          <a:off x="-194746" y="194746"/>
          <a:ext cx="1298310" cy="908817"/>
        </a:xfrm>
        <a:prstGeom prst="chevron">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1</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dsp:txBody>
      <dsp:txXfrm rot="-5400000">
        <a:off x="1" y="454409"/>
        <a:ext cx="908817" cy="389493"/>
      </dsp:txXfrm>
    </dsp:sp>
    <dsp:sp modelId="{9CAB4002-BD7D-4F6E-9213-1E42800E8776}">
      <dsp:nvSpPr>
        <dsp:cNvPr id="0" name=""/>
        <dsp:cNvSpPr/>
      </dsp:nvSpPr>
      <dsp:spPr>
        <a:xfrm rot="5400000">
          <a:off x="4144502" y="-3233545"/>
          <a:ext cx="843902" cy="7315272"/>
        </a:xfrm>
        <a:prstGeom prst="round2SameRect">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70688" tIns="15240" rIns="15240" bIns="15240" numCol="1" spcCol="1270" anchor="ctr" anchorCtr="0">
          <a:noAutofit/>
        </a:bodyPr>
        <a:lstStyle/>
        <a:p>
          <a:pPr marL="228600" lvl="1" indent="-228600" algn="ctr" defTabSz="1066800">
            <a:lnSpc>
              <a:spcPct val="90000"/>
            </a:lnSpc>
            <a:spcBef>
              <a:spcPct val="0"/>
            </a:spcBef>
            <a:spcAft>
              <a:spcPct val="15000"/>
            </a:spcAft>
            <a:buChar char="•"/>
          </a:pPr>
          <a:r>
            <a:rPr lang="en-GB" sz="2400" b="1" kern="1200" dirty="0">
              <a:solidFill>
                <a:schemeClr val="tx1">
                  <a:lumMod val="85000"/>
                  <a:lumOff val="15000"/>
                </a:schemeClr>
              </a:solidFill>
              <a:latin typeface="Times New Roman" panose="02020603050405020304" pitchFamily="18" charset="0"/>
              <a:cs typeface="Times New Roman" panose="02020603050405020304" pitchFamily="18" charset="0"/>
            </a:rPr>
            <a:t>Define The Problem</a:t>
          </a:r>
          <a:endParaRPr lang="en-IN" sz="2400" b="1"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71450" lvl="1" indent="-171450" algn="l" defTabSz="800100">
            <a:lnSpc>
              <a:spcPct val="90000"/>
            </a:lnSpc>
            <a:spcBef>
              <a:spcPct val="0"/>
            </a:spcBef>
            <a:spcAft>
              <a:spcPct val="15000"/>
            </a:spcAft>
            <a:buChar char="•"/>
          </a:pPr>
          <a:r>
            <a:rPr lang="en-GB" sz="1800" kern="1200" dirty="0">
              <a:latin typeface="Times New Roman" panose="02020603050405020304" pitchFamily="18" charset="0"/>
              <a:cs typeface="Times New Roman" panose="02020603050405020304" pitchFamily="18" charset="0"/>
            </a:rPr>
            <a:t>Goal of your project &amp; What are you try to predict or Classify</a:t>
          </a:r>
          <a:endParaRPr lang="en-IN" sz="1800" kern="1200" dirty="0">
            <a:latin typeface="Times New Roman" panose="02020603050405020304" pitchFamily="18" charset="0"/>
            <a:cs typeface="Times New Roman" panose="02020603050405020304" pitchFamily="18" charset="0"/>
          </a:endParaRPr>
        </a:p>
      </dsp:txBody>
      <dsp:txXfrm rot="-5400000">
        <a:off x="908817" y="43336"/>
        <a:ext cx="7274076" cy="761510"/>
      </dsp:txXfrm>
    </dsp:sp>
    <dsp:sp modelId="{4F2EFFCB-0996-4E71-87C6-3187845422C6}">
      <dsp:nvSpPr>
        <dsp:cNvPr id="0" name=""/>
        <dsp:cNvSpPr/>
      </dsp:nvSpPr>
      <dsp:spPr>
        <a:xfrm rot="5400000">
          <a:off x="-194746" y="1296604"/>
          <a:ext cx="1298310" cy="908817"/>
        </a:xfrm>
        <a:prstGeom prst="chevron">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2</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dsp:txBody>
      <dsp:txXfrm rot="-5400000">
        <a:off x="1" y="1556267"/>
        <a:ext cx="908817" cy="389493"/>
      </dsp:txXfrm>
    </dsp:sp>
    <dsp:sp modelId="{A6D9928E-8DF4-4336-AABA-26110AB25C4C}">
      <dsp:nvSpPr>
        <dsp:cNvPr id="0" name=""/>
        <dsp:cNvSpPr/>
      </dsp:nvSpPr>
      <dsp:spPr>
        <a:xfrm rot="5400000">
          <a:off x="4144502" y="-2133827"/>
          <a:ext cx="843902" cy="7315272"/>
        </a:xfrm>
        <a:prstGeom prst="round2SameRect">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70688" tIns="15240" rIns="15240" bIns="15240" numCol="1" spcCol="1270" anchor="ctr" anchorCtr="0">
          <a:noAutofit/>
        </a:bodyPr>
        <a:lstStyle/>
        <a:p>
          <a:pPr marL="228600" lvl="1" indent="-228600" algn="ctr" defTabSz="1066800">
            <a:lnSpc>
              <a:spcPct val="90000"/>
            </a:lnSpc>
            <a:spcBef>
              <a:spcPct val="0"/>
            </a:spcBef>
            <a:spcAft>
              <a:spcPct val="15000"/>
            </a:spcAft>
            <a:buChar char="•"/>
          </a:pPr>
          <a:r>
            <a:rPr lang="en-GB" sz="2400" b="1" kern="1200" dirty="0">
              <a:solidFill>
                <a:schemeClr val="tx1">
                  <a:lumMod val="85000"/>
                  <a:lumOff val="15000"/>
                </a:schemeClr>
              </a:solidFill>
              <a:latin typeface="Times New Roman" panose="02020603050405020304" pitchFamily="18" charset="0"/>
              <a:cs typeface="Times New Roman" panose="02020603050405020304" pitchFamily="18" charset="0"/>
            </a:rPr>
            <a:t>Gather &amp; Prepare Data</a:t>
          </a:r>
          <a:endParaRPr lang="en-IN" sz="2400" b="1"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71450" lvl="1" indent="-171450" algn="l" defTabSz="800100">
            <a:lnSpc>
              <a:spcPct val="90000"/>
            </a:lnSpc>
            <a:spcBef>
              <a:spcPct val="0"/>
            </a:spcBef>
            <a:spcAft>
              <a:spcPct val="15000"/>
            </a:spcAft>
            <a:buChar char="•"/>
          </a:pPr>
          <a:r>
            <a:rPr lang="en-GB" sz="1800" kern="1200" dirty="0">
              <a:latin typeface="Times New Roman" panose="02020603050405020304" pitchFamily="18" charset="0"/>
              <a:cs typeface="Times New Roman" panose="02020603050405020304" pitchFamily="18" charset="0"/>
            </a:rPr>
            <a:t>Gather Relevant Data &amp; Clean the data – Handling missing values, Remove duplicates &amp; Outliers</a:t>
          </a:r>
          <a:endParaRPr lang="en-IN" sz="1800" kern="1200" dirty="0">
            <a:latin typeface="Times New Roman" panose="02020603050405020304" pitchFamily="18" charset="0"/>
            <a:cs typeface="Times New Roman" panose="02020603050405020304" pitchFamily="18" charset="0"/>
          </a:endParaRPr>
        </a:p>
      </dsp:txBody>
      <dsp:txXfrm rot="-5400000">
        <a:off x="908817" y="1143054"/>
        <a:ext cx="7274076" cy="761510"/>
      </dsp:txXfrm>
    </dsp:sp>
    <dsp:sp modelId="{844575B9-E96D-4656-979A-2BFF1E6E110A}">
      <dsp:nvSpPr>
        <dsp:cNvPr id="0" name=""/>
        <dsp:cNvSpPr/>
      </dsp:nvSpPr>
      <dsp:spPr>
        <a:xfrm rot="5400000">
          <a:off x="-194746" y="2396321"/>
          <a:ext cx="1298310" cy="908817"/>
        </a:xfrm>
        <a:prstGeom prst="chevron">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3</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dsp:txBody>
      <dsp:txXfrm rot="-5400000">
        <a:off x="1" y="2655984"/>
        <a:ext cx="908817" cy="389493"/>
      </dsp:txXfrm>
    </dsp:sp>
    <dsp:sp modelId="{53906E11-B747-429B-A415-454773EB708B}">
      <dsp:nvSpPr>
        <dsp:cNvPr id="0" name=""/>
        <dsp:cNvSpPr/>
      </dsp:nvSpPr>
      <dsp:spPr>
        <a:xfrm rot="5400000">
          <a:off x="4144502" y="-1057342"/>
          <a:ext cx="843902" cy="7315272"/>
        </a:xfrm>
        <a:prstGeom prst="round2SameRect">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70688" tIns="15240" rIns="15240" bIns="15240" numCol="1" spcCol="1270" anchor="ctr" anchorCtr="0">
          <a:noAutofit/>
        </a:bodyPr>
        <a:lstStyle/>
        <a:p>
          <a:pPr marL="228600" lvl="1" indent="-228600" algn="ctr" defTabSz="1066800">
            <a:lnSpc>
              <a:spcPct val="90000"/>
            </a:lnSpc>
            <a:spcBef>
              <a:spcPct val="0"/>
            </a:spcBef>
            <a:spcAft>
              <a:spcPct val="15000"/>
            </a:spcAft>
            <a:buChar char="•"/>
          </a:pPr>
          <a:r>
            <a:rPr lang="en-IN" sz="2400" b="1" i="0" kern="1200" dirty="0">
              <a:solidFill>
                <a:schemeClr val="tx1">
                  <a:lumMod val="85000"/>
                  <a:lumOff val="15000"/>
                </a:schemeClr>
              </a:solidFill>
              <a:latin typeface="Times New Roman" panose="02020603050405020304" pitchFamily="18" charset="0"/>
              <a:cs typeface="Times New Roman" panose="02020603050405020304" pitchFamily="18" charset="0"/>
            </a:rPr>
            <a:t>Exploratory Data Analysis (EDA)</a:t>
          </a:r>
          <a:endParaRPr lang="en-IN" sz="2400"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71450" lvl="1" indent="-171450" algn="l" defTabSz="800100">
            <a:lnSpc>
              <a:spcPct val="90000"/>
            </a:lnSpc>
            <a:spcBef>
              <a:spcPct val="0"/>
            </a:spcBef>
            <a:spcAft>
              <a:spcPct val="15000"/>
            </a:spcAft>
            <a:buChar char="•"/>
          </a:pPr>
          <a:r>
            <a:rPr lang="en-GB" sz="1800" b="0" i="0" kern="1200" dirty="0">
              <a:latin typeface="Times New Roman" panose="02020603050405020304" pitchFamily="18" charset="0"/>
              <a:cs typeface="Times New Roman" panose="02020603050405020304" pitchFamily="18" charset="0"/>
            </a:rPr>
            <a:t>Analyse the data to gain insights into its distribution, relationships, and patterns.</a:t>
          </a:r>
          <a:endParaRPr lang="en-IN" sz="1800" kern="1200" dirty="0">
            <a:latin typeface="Times New Roman" panose="02020603050405020304" pitchFamily="18" charset="0"/>
            <a:cs typeface="Times New Roman" panose="02020603050405020304" pitchFamily="18" charset="0"/>
          </a:endParaRPr>
        </a:p>
      </dsp:txBody>
      <dsp:txXfrm rot="-5400000">
        <a:off x="908817" y="2219539"/>
        <a:ext cx="7274076" cy="7615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8AC4EF-AEA1-4A50-B6B0-169216D94BD7}">
      <dsp:nvSpPr>
        <dsp:cNvPr id="0" name=""/>
        <dsp:cNvSpPr/>
      </dsp:nvSpPr>
      <dsp:spPr>
        <a:xfrm rot="5400000">
          <a:off x="-169727" y="168528"/>
          <a:ext cx="1123523" cy="786466"/>
        </a:xfrm>
        <a:prstGeom prst="chevron">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5</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dsp:txBody>
      <dsp:txXfrm rot="-5400000">
        <a:off x="-1198" y="393232"/>
        <a:ext cx="786466" cy="337057"/>
      </dsp:txXfrm>
    </dsp:sp>
    <dsp:sp modelId="{9CAB4002-BD7D-4F6E-9213-1E42800E8776}">
      <dsp:nvSpPr>
        <dsp:cNvPr id="0" name=""/>
        <dsp:cNvSpPr/>
      </dsp:nvSpPr>
      <dsp:spPr>
        <a:xfrm rot="5400000">
          <a:off x="4483876" y="-3695995"/>
          <a:ext cx="730674" cy="8127892"/>
        </a:xfrm>
        <a:prstGeom prst="round2SameRect">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70688" tIns="15240" rIns="15240" bIns="15240" numCol="1" spcCol="1270" anchor="ctr" anchorCtr="0">
          <a:noAutofit/>
        </a:bodyPr>
        <a:lstStyle/>
        <a:p>
          <a:pPr marL="228600" lvl="1" indent="-228600" algn="ctr" defTabSz="1066800">
            <a:lnSpc>
              <a:spcPct val="90000"/>
            </a:lnSpc>
            <a:spcBef>
              <a:spcPct val="0"/>
            </a:spcBef>
            <a:spcAft>
              <a:spcPct val="15000"/>
            </a:spcAft>
            <a:buChar char="•"/>
          </a:pPr>
          <a:r>
            <a:rPr lang="en-GB" sz="2400" b="1" kern="1200" dirty="0">
              <a:solidFill>
                <a:schemeClr val="tx1">
                  <a:lumMod val="85000"/>
                  <a:lumOff val="15000"/>
                </a:schemeClr>
              </a:solidFill>
              <a:latin typeface="Times New Roman" panose="02020603050405020304" pitchFamily="18" charset="0"/>
              <a:cs typeface="Times New Roman" panose="02020603050405020304" pitchFamily="18" charset="0"/>
            </a:rPr>
            <a:t>Data Splitting</a:t>
          </a:r>
          <a:endParaRPr lang="en-IN" sz="2400" b="1"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71450" lvl="1" indent="-171450" algn="l" defTabSz="800100">
            <a:lnSpc>
              <a:spcPct val="90000"/>
            </a:lnSpc>
            <a:spcBef>
              <a:spcPct val="0"/>
            </a:spcBef>
            <a:spcAft>
              <a:spcPct val="15000"/>
            </a:spcAft>
            <a:buChar char="•"/>
          </a:pPr>
          <a:r>
            <a:rPr lang="en-GB" sz="1800" kern="1200" dirty="0">
              <a:latin typeface="Times New Roman" panose="02020603050405020304" pitchFamily="18" charset="0"/>
              <a:cs typeface="Times New Roman" panose="02020603050405020304" pitchFamily="18" charset="0"/>
            </a:rPr>
            <a:t>Define X, Y variable. </a:t>
          </a:r>
          <a:r>
            <a:rPr lang="en-GB" sz="1800" b="0" i="0" kern="1200" dirty="0">
              <a:latin typeface="Times New Roman" panose="02020603050405020304" pitchFamily="18" charset="0"/>
              <a:cs typeface="Times New Roman" panose="02020603050405020304" pitchFamily="18" charset="0"/>
            </a:rPr>
            <a:t>Divide the dataset into training, validation, and testing sets</a:t>
          </a:r>
          <a:endParaRPr lang="en-IN" sz="1800" kern="1200" dirty="0">
            <a:latin typeface="Times New Roman" panose="02020603050405020304" pitchFamily="18" charset="0"/>
            <a:cs typeface="Times New Roman" panose="02020603050405020304" pitchFamily="18" charset="0"/>
          </a:endParaRPr>
        </a:p>
      </dsp:txBody>
      <dsp:txXfrm rot="-5400000">
        <a:off x="785268" y="38282"/>
        <a:ext cx="8092223" cy="659336"/>
      </dsp:txXfrm>
    </dsp:sp>
    <dsp:sp modelId="{4F2EFFCB-0996-4E71-87C6-3187845422C6}">
      <dsp:nvSpPr>
        <dsp:cNvPr id="0" name=""/>
        <dsp:cNvSpPr/>
      </dsp:nvSpPr>
      <dsp:spPr>
        <a:xfrm rot="5400000">
          <a:off x="-169727" y="1151751"/>
          <a:ext cx="1123523" cy="786466"/>
        </a:xfrm>
        <a:prstGeom prst="chevron">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6</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dsp:txBody>
      <dsp:txXfrm rot="-5400000">
        <a:off x="-1198" y="1376455"/>
        <a:ext cx="786466" cy="337057"/>
      </dsp:txXfrm>
    </dsp:sp>
    <dsp:sp modelId="{A6D9928E-8DF4-4336-AABA-26110AB25C4C}">
      <dsp:nvSpPr>
        <dsp:cNvPr id="0" name=""/>
        <dsp:cNvSpPr/>
      </dsp:nvSpPr>
      <dsp:spPr>
        <a:xfrm rot="5400000">
          <a:off x="4428650" y="-2715577"/>
          <a:ext cx="841126" cy="8127892"/>
        </a:xfrm>
        <a:prstGeom prst="round2SameRect">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70688" tIns="15240" rIns="15240" bIns="15240" numCol="1" spcCol="1270" anchor="ctr" anchorCtr="0">
          <a:noAutofit/>
        </a:bodyPr>
        <a:lstStyle/>
        <a:p>
          <a:pPr marL="228600" lvl="1" indent="-228600" algn="ctr" defTabSz="1066800">
            <a:lnSpc>
              <a:spcPct val="90000"/>
            </a:lnSpc>
            <a:spcBef>
              <a:spcPct val="0"/>
            </a:spcBef>
            <a:spcAft>
              <a:spcPct val="15000"/>
            </a:spcAft>
            <a:buChar char="•"/>
          </a:pPr>
          <a:r>
            <a:rPr lang="en-IN" sz="2400" b="1" i="0" kern="1200" dirty="0">
              <a:latin typeface="Times New Roman" panose="02020603050405020304" pitchFamily="18" charset="0"/>
              <a:cs typeface="Times New Roman" panose="02020603050405020304" pitchFamily="18" charset="0"/>
            </a:rPr>
            <a:t>Model Selection</a:t>
          </a:r>
          <a:endParaRPr lang="en-IN" sz="2400" b="1"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71450" lvl="1" indent="-171450" algn="ctr" defTabSz="800100">
            <a:lnSpc>
              <a:spcPct val="90000"/>
            </a:lnSpc>
            <a:spcBef>
              <a:spcPct val="0"/>
            </a:spcBef>
            <a:spcAft>
              <a:spcPct val="15000"/>
            </a:spcAft>
            <a:buChar char="•"/>
          </a:pPr>
          <a:r>
            <a:rPr lang="en-GB" sz="1800" b="0" i="0" kern="1200" dirty="0">
              <a:latin typeface="Times New Roman" panose="02020603050405020304" pitchFamily="18" charset="0"/>
              <a:cs typeface="Times New Roman" panose="02020603050405020304" pitchFamily="18" charset="0"/>
            </a:rPr>
            <a:t>Choose an appropriate machine learning algorithm or model architecture based on the nature of the problem(Regression/ Classification)</a:t>
          </a:r>
          <a:endParaRPr lang="en-IN" sz="1800" b="1" kern="1200" dirty="0">
            <a:solidFill>
              <a:schemeClr val="tx1">
                <a:lumMod val="85000"/>
                <a:lumOff val="15000"/>
              </a:schemeClr>
            </a:solidFill>
            <a:latin typeface="Times New Roman" panose="02020603050405020304" pitchFamily="18" charset="0"/>
            <a:cs typeface="Times New Roman" panose="02020603050405020304" pitchFamily="18" charset="0"/>
          </a:endParaRPr>
        </a:p>
      </dsp:txBody>
      <dsp:txXfrm rot="-5400000">
        <a:off x="785267" y="968866"/>
        <a:ext cx="8086832" cy="759006"/>
      </dsp:txXfrm>
    </dsp:sp>
    <dsp:sp modelId="{844575B9-E96D-4656-979A-2BFF1E6E110A}">
      <dsp:nvSpPr>
        <dsp:cNvPr id="0" name=""/>
        <dsp:cNvSpPr/>
      </dsp:nvSpPr>
      <dsp:spPr>
        <a:xfrm rot="5400000">
          <a:off x="-169727" y="2076943"/>
          <a:ext cx="1123523" cy="786466"/>
        </a:xfrm>
        <a:prstGeom prst="chevron">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7</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dsp:txBody>
      <dsp:txXfrm rot="-5400000">
        <a:off x="-1198" y="2301647"/>
        <a:ext cx="786466" cy="337057"/>
      </dsp:txXfrm>
    </dsp:sp>
    <dsp:sp modelId="{53906E11-B747-429B-A415-454773EB708B}">
      <dsp:nvSpPr>
        <dsp:cNvPr id="0" name=""/>
        <dsp:cNvSpPr/>
      </dsp:nvSpPr>
      <dsp:spPr>
        <a:xfrm rot="5400000">
          <a:off x="4495165" y="-1732206"/>
          <a:ext cx="708096" cy="8132688"/>
        </a:xfrm>
        <a:prstGeom prst="round2SameRect">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70688" tIns="15240" rIns="15240" bIns="15240" numCol="1" spcCol="1270" anchor="ctr" anchorCtr="0">
          <a:noAutofit/>
        </a:bodyPr>
        <a:lstStyle/>
        <a:p>
          <a:pPr marL="228600" lvl="1" indent="-228600" algn="ctr" defTabSz="1066800">
            <a:lnSpc>
              <a:spcPct val="90000"/>
            </a:lnSpc>
            <a:spcBef>
              <a:spcPct val="0"/>
            </a:spcBef>
            <a:spcAft>
              <a:spcPct val="15000"/>
            </a:spcAft>
            <a:buChar char="•"/>
          </a:pPr>
          <a:r>
            <a:rPr lang="en-IN" sz="2400" b="1" i="0" kern="1200" dirty="0">
              <a:latin typeface="Times New Roman" panose="02020603050405020304" pitchFamily="18" charset="0"/>
              <a:cs typeface="Times New Roman" panose="02020603050405020304" pitchFamily="18" charset="0"/>
            </a:rPr>
            <a:t>Model Training</a:t>
          </a:r>
          <a:endParaRPr lang="en-IN" sz="2400"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71450" lvl="1" indent="-171450" algn="l" defTabSz="800100">
            <a:lnSpc>
              <a:spcPct val="90000"/>
            </a:lnSpc>
            <a:spcBef>
              <a:spcPct val="0"/>
            </a:spcBef>
            <a:spcAft>
              <a:spcPct val="15000"/>
            </a:spcAft>
            <a:buChar char="•"/>
          </a:pPr>
          <a:r>
            <a:rPr lang="en-GB" sz="1800" b="0" i="0" kern="1200" dirty="0">
              <a:latin typeface="Times New Roman" panose="02020603050405020304" pitchFamily="18" charset="0"/>
              <a:cs typeface="Times New Roman" panose="02020603050405020304" pitchFamily="18" charset="0"/>
            </a:rPr>
            <a:t>Train the selected model on the training dataset using appropriate algorithm.</a:t>
          </a:r>
          <a:endParaRPr lang="en-IN" sz="1800" kern="1200" dirty="0">
            <a:latin typeface="Times New Roman" panose="02020603050405020304" pitchFamily="18" charset="0"/>
            <a:cs typeface="Times New Roman" panose="02020603050405020304" pitchFamily="18" charset="0"/>
          </a:endParaRPr>
        </a:p>
      </dsp:txBody>
      <dsp:txXfrm rot="-5400000">
        <a:off x="782869" y="2014656"/>
        <a:ext cx="8098122" cy="63896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8AC4EF-AEA1-4A50-B6B0-169216D94BD7}">
      <dsp:nvSpPr>
        <dsp:cNvPr id="0" name=""/>
        <dsp:cNvSpPr/>
      </dsp:nvSpPr>
      <dsp:spPr>
        <a:xfrm rot="5400000">
          <a:off x="-163421" y="163421"/>
          <a:ext cx="1089477" cy="762633"/>
        </a:xfrm>
        <a:prstGeom prst="chevron">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8</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dsp:txBody>
      <dsp:txXfrm rot="-5400000">
        <a:off x="2" y="381316"/>
        <a:ext cx="762633" cy="326844"/>
      </dsp:txXfrm>
    </dsp:sp>
    <dsp:sp modelId="{9CAB4002-BD7D-4F6E-9213-1E42800E8776}">
      <dsp:nvSpPr>
        <dsp:cNvPr id="0" name=""/>
        <dsp:cNvSpPr/>
      </dsp:nvSpPr>
      <dsp:spPr>
        <a:xfrm rot="5400000">
          <a:off x="4435358" y="-3672724"/>
          <a:ext cx="806274" cy="8151724"/>
        </a:xfrm>
        <a:prstGeom prst="round2SameRect">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70688" tIns="15240" rIns="15240" bIns="15240" numCol="1" spcCol="1270" anchor="ctr" anchorCtr="0">
          <a:noAutofit/>
        </a:bodyPr>
        <a:lstStyle/>
        <a:p>
          <a:pPr marL="228600" lvl="1" indent="-228600" algn="ctr" defTabSz="1066800">
            <a:lnSpc>
              <a:spcPct val="90000"/>
            </a:lnSpc>
            <a:spcBef>
              <a:spcPct val="0"/>
            </a:spcBef>
            <a:spcAft>
              <a:spcPct val="15000"/>
            </a:spcAft>
            <a:buChar char="•"/>
          </a:pPr>
          <a:r>
            <a:rPr lang="en-IN" sz="2400" b="1" i="0" kern="1200" dirty="0">
              <a:latin typeface="Times New Roman" panose="02020603050405020304" pitchFamily="18" charset="0"/>
              <a:cs typeface="Times New Roman" panose="02020603050405020304" pitchFamily="18" charset="0"/>
            </a:rPr>
            <a:t>Model Evaluation</a:t>
          </a:r>
          <a:endParaRPr lang="en-IN" sz="2400" b="1"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71450" lvl="1" indent="-171450" algn="l" defTabSz="800100">
            <a:lnSpc>
              <a:spcPct val="90000"/>
            </a:lnSpc>
            <a:spcBef>
              <a:spcPct val="0"/>
            </a:spcBef>
            <a:spcAft>
              <a:spcPct val="15000"/>
            </a:spcAft>
            <a:buChar char="•"/>
          </a:pPr>
          <a:r>
            <a:rPr lang="en-GB" sz="1800" b="0" i="0" kern="1200" dirty="0">
              <a:latin typeface="Times New Roman" panose="02020603050405020304" pitchFamily="18" charset="0"/>
              <a:cs typeface="Times New Roman" panose="02020603050405020304" pitchFamily="18" charset="0"/>
            </a:rPr>
            <a:t>Evaluate the trained model's performance on the testing dataset using suitable evaluation metrics (accuracy, precision, recall, F1-score, etc.)</a:t>
          </a:r>
          <a:endParaRPr lang="en-IN" sz="1800" kern="1200" dirty="0">
            <a:latin typeface="Times New Roman" panose="02020603050405020304" pitchFamily="18" charset="0"/>
            <a:cs typeface="Times New Roman" panose="02020603050405020304" pitchFamily="18" charset="0"/>
          </a:endParaRPr>
        </a:p>
      </dsp:txBody>
      <dsp:txXfrm rot="-5400000">
        <a:off x="762634" y="39359"/>
        <a:ext cx="8112365" cy="727556"/>
      </dsp:txXfrm>
    </dsp:sp>
    <dsp:sp modelId="{4F2EFFCB-0996-4E71-87C6-3187845422C6}">
      <dsp:nvSpPr>
        <dsp:cNvPr id="0" name=""/>
        <dsp:cNvSpPr/>
      </dsp:nvSpPr>
      <dsp:spPr>
        <a:xfrm rot="5400000">
          <a:off x="-163421" y="1168217"/>
          <a:ext cx="1089477" cy="762633"/>
        </a:xfrm>
        <a:prstGeom prst="chevron">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9</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dsp:txBody>
      <dsp:txXfrm rot="-5400000">
        <a:off x="2" y="1386112"/>
        <a:ext cx="762633" cy="326844"/>
      </dsp:txXfrm>
    </dsp:sp>
    <dsp:sp modelId="{A6D9928E-8DF4-4336-AABA-26110AB25C4C}">
      <dsp:nvSpPr>
        <dsp:cNvPr id="0" name=""/>
        <dsp:cNvSpPr/>
      </dsp:nvSpPr>
      <dsp:spPr>
        <a:xfrm rot="5400000">
          <a:off x="4427224" y="-2712461"/>
          <a:ext cx="822542" cy="8142675"/>
        </a:xfrm>
        <a:prstGeom prst="round2SameRect">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70688" tIns="15240" rIns="15240" bIns="15240" numCol="1" spcCol="1270" anchor="ctr" anchorCtr="0">
          <a:noAutofit/>
        </a:bodyPr>
        <a:lstStyle/>
        <a:p>
          <a:pPr marL="228600" lvl="1" indent="-228600" algn="ctr" defTabSz="1066800">
            <a:lnSpc>
              <a:spcPct val="90000"/>
            </a:lnSpc>
            <a:spcBef>
              <a:spcPct val="0"/>
            </a:spcBef>
            <a:spcAft>
              <a:spcPct val="15000"/>
            </a:spcAft>
            <a:buChar char="•"/>
          </a:pPr>
          <a:r>
            <a:rPr lang="en-IN" sz="2400" b="1" i="0" kern="1200" dirty="0">
              <a:latin typeface="Times New Roman" panose="02020603050405020304" pitchFamily="18" charset="0"/>
              <a:cs typeface="Times New Roman" panose="02020603050405020304" pitchFamily="18" charset="0"/>
            </a:rPr>
            <a:t>Model Tuning</a:t>
          </a:r>
          <a:endParaRPr lang="en-IN" sz="2400" b="1"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71450" lvl="1" indent="-171450" algn="l" defTabSz="800100">
            <a:lnSpc>
              <a:spcPct val="90000"/>
            </a:lnSpc>
            <a:spcBef>
              <a:spcPct val="0"/>
            </a:spcBef>
            <a:spcAft>
              <a:spcPct val="15000"/>
            </a:spcAft>
            <a:buChar char="•"/>
          </a:pPr>
          <a:r>
            <a:rPr lang="en-GB" sz="1800" b="0" i="0" kern="1200" dirty="0">
              <a:latin typeface="Times New Roman" panose="02020603050405020304" pitchFamily="18" charset="0"/>
              <a:cs typeface="Times New Roman" panose="02020603050405020304" pitchFamily="18" charset="0"/>
            </a:rPr>
            <a:t>Fine-tune the model by adjusting hyperparameters using Grid Search  CV, Randomized search CV</a:t>
          </a:r>
          <a:endParaRPr lang="en-IN" sz="1800" kern="1200" dirty="0">
            <a:latin typeface="Times New Roman" panose="02020603050405020304" pitchFamily="18" charset="0"/>
            <a:cs typeface="Times New Roman" panose="02020603050405020304" pitchFamily="18" charset="0"/>
          </a:endParaRPr>
        </a:p>
      </dsp:txBody>
      <dsp:txXfrm rot="-5400000">
        <a:off x="767158" y="987758"/>
        <a:ext cx="8102522" cy="742236"/>
      </dsp:txXfrm>
    </dsp:sp>
    <dsp:sp modelId="{844575B9-E96D-4656-979A-2BFF1E6E110A}">
      <dsp:nvSpPr>
        <dsp:cNvPr id="0" name=""/>
        <dsp:cNvSpPr/>
      </dsp:nvSpPr>
      <dsp:spPr>
        <a:xfrm rot="5400000">
          <a:off x="-163421" y="2073067"/>
          <a:ext cx="1089477" cy="762633"/>
        </a:xfrm>
        <a:prstGeom prst="chevron">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10</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dsp:txBody>
      <dsp:txXfrm rot="-5400000">
        <a:off x="2" y="2290962"/>
        <a:ext cx="762633" cy="326844"/>
      </dsp:txXfrm>
    </dsp:sp>
    <dsp:sp modelId="{53906E11-B747-429B-A415-454773EB708B}">
      <dsp:nvSpPr>
        <dsp:cNvPr id="0" name=""/>
        <dsp:cNvSpPr/>
      </dsp:nvSpPr>
      <dsp:spPr>
        <a:xfrm rot="5400000">
          <a:off x="4442871" y="-1797781"/>
          <a:ext cx="791248" cy="8151724"/>
        </a:xfrm>
        <a:prstGeom prst="round2SameRect">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70688" tIns="15240" rIns="15240" bIns="15240" numCol="1" spcCol="1270" anchor="ctr" anchorCtr="0">
          <a:noAutofit/>
        </a:bodyPr>
        <a:lstStyle/>
        <a:p>
          <a:pPr marL="228600" lvl="1" indent="-228600" algn="ctr" defTabSz="1066800">
            <a:lnSpc>
              <a:spcPct val="90000"/>
            </a:lnSpc>
            <a:spcBef>
              <a:spcPct val="0"/>
            </a:spcBef>
            <a:spcAft>
              <a:spcPct val="15000"/>
            </a:spcAft>
            <a:buChar char="•"/>
          </a:pPr>
          <a:r>
            <a:rPr lang="en-IN" sz="2400" b="1" i="0" kern="1200" dirty="0">
              <a:latin typeface="Times New Roman" panose="02020603050405020304" pitchFamily="18" charset="0"/>
              <a:cs typeface="Times New Roman" panose="02020603050405020304" pitchFamily="18" charset="0"/>
            </a:rPr>
            <a:t>Model Interpretation</a:t>
          </a:r>
          <a:endParaRPr lang="en-IN" sz="2400"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71450" lvl="1" indent="-171450" algn="l" defTabSz="800100">
            <a:lnSpc>
              <a:spcPct val="90000"/>
            </a:lnSpc>
            <a:spcBef>
              <a:spcPct val="0"/>
            </a:spcBef>
            <a:spcAft>
              <a:spcPct val="15000"/>
            </a:spcAft>
            <a:buChar char="•"/>
          </a:pPr>
          <a:r>
            <a:rPr lang="en-GB" sz="1800" b="0" i="0" kern="1200" dirty="0">
              <a:latin typeface="Times New Roman" panose="02020603050405020304" pitchFamily="18" charset="0"/>
              <a:cs typeface="Times New Roman" panose="02020603050405020304" pitchFamily="18" charset="0"/>
            </a:rPr>
            <a:t>Try to interpret its predictions to gain insights into the underlying patterns and decision-making process</a:t>
          </a:r>
          <a:r>
            <a:rPr lang="en-GB" sz="1800" b="0" i="0" kern="1200" dirty="0"/>
            <a:t>.</a:t>
          </a:r>
          <a:r>
            <a:rPr lang="en-GB" sz="1800" b="0" i="0" kern="1200" dirty="0">
              <a:latin typeface="Times New Roman" panose="02020603050405020304" pitchFamily="18" charset="0"/>
              <a:cs typeface="Times New Roman" panose="02020603050405020304" pitchFamily="18" charset="0"/>
            </a:rPr>
            <a:t>.</a:t>
          </a:r>
          <a:endParaRPr lang="en-IN" sz="1800" kern="1200" dirty="0">
            <a:latin typeface="Times New Roman" panose="02020603050405020304" pitchFamily="18" charset="0"/>
            <a:cs typeface="Times New Roman" panose="02020603050405020304" pitchFamily="18" charset="0"/>
          </a:endParaRPr>
        </a:p>
      </dsp:txBody>
      <dsp:txXfrm rot="-5400000">
        <a:off x="762633" y="1921083"/>
        <a:ext cx="8113098" cy="713996"/>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8/28/2023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8">
            <a:alphaModFix amt="24000"/>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8/28/2023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3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1F61D-A333-4C57-849A-9E74B56956A5}"/>
              </a:ext>
            </a:extLst>
          </p:cNvPr>
          <p:cNvSpPr>
            <a:spLocks noGrp="1"/>
          </p:cNvSpPr>
          <p:nvPr>
            <p:ph type="ctrTitle"/>
          </p:nvPr>
        </p:nvSpPr>
        <p:spPr/>
        <p:txBody>
          <a:bodyPr/>
          <a:lstStyle/>
          <a:p>
            <a:pPr algn="ctr"/>
            <a:r>
              <a:rPr lang="en-GB" dirty="0">
                <a:solidFill>
                  <a:schemeClr val="accent2">
                    <a:lumMod val="75000"/>
                  </a:schemeClr>
                </a:solidFill>
                <a:latin typeface="Bell MT" panose="02020503060305020303" pitchFamily="18" charset="0"/>
              </a:rPr>
              <a:t>MOBILE  PRICE SEGMENTATION</a:t>
            </a:r>
            <a:endParaRPr lang="en-IN" dirty="0">
              <a:solidFill>
                <a:schemeClr val="accent2">
                  <a:lumMod val="75000"/>
                </a:schemeClr>
              </a:solidFill>
              <a:latin typeface="Bell MT" panose="02020503060305020303" pitchFamily="18" charset="0"/>
            </a:endParaRPr>
          </a:p>
        </p:txBody>
      </p:sp>
      <p:sp>
        <p:nvSpPr>
          <p:cNvPr id="3" name="Subtitle 2">
            <a:extLst>
              <a:ext uri="{FF2B5EF4-FFF2-40B4-BE49-F238E27FC236}">
                <a16:creationId xmlns:a16="http://schemas.microsoft.com/office/drawing/2014/main" id="{430CE5DE-B90B-4587-8C33-284A98DCCC77}"/>
              </a:ext>
            </a:extLst>
          </p:cNvPr>
          <p:cNvSpPr>
            <a:spLocks noGrp="1"/>
          </p:cNvSpPr>
          <p:nvPr>
            <p:ph type="subTitle" idx="1"/>
          </p:nvPr>
        </p:nvSpPr>
        <p:spPr/>
        <p:txBody>
          <a:bodyPr>
            <a:normAutofit/>
          </a:bodyPr>
          <a:lstStyle/>
          <a:p>
            <a:r>
              <a:rPr lang="en-GB" sz="2800" b="1" dirty="0">
                <a:latin typeface="Segoe UI Semibold" panose="020B0702040204020203" pitchFamily="34" charset="0"/>
                <a:cs typeface="Segoe UI Semibold" panose="020B0702040204020203" pitchFamily="34" charset="0"/>
              </a:rPr>
              <a:t>-</a:t>
            </a:r>
            <a:r>
              <a:rPr lang="en-GB" sz="2800" b="1" dirty="0">
                <a:solidFill>
                  <a:schemeClr val="tx1">
                    <a:lumMod val="85000"/>
                    <a:lumOff val="15000"/>
                  </a:schemeClr>
                </a:solidFill>
                <a:latin typeface="Times New Roman" panose="02020603050405020304" pitchFamily="18" charset="0"/>
                <a:cs typeface="Times New Roman" panose="02020603050405020304" pitchFamily="18" charset="0"/>
              </a:rPr>
              <a:t>Vipul Purohit</a:t>
            </a:r>
            <a:endParaRPr lang="en-IN" sz="2800" b="1"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19554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BAB6E-3EE0-4687-AFE3-03B6F1FFDCC9}"/>
              </a:ext>
            </a:extLst>
          </p:cNvPr>
          <p:cNvSpPr>
            <a:spLocks noGrp="1"/>
          </p:cNvSpPr>
          <p:nvPr>
            <p:ph type="title"/>
          </p:nvPr>
        </p:nvSpPr>
        <p:spPr/>
        <p:txBody>
          <a:bodyPr>
            <a:normAutofit/>
          </a:bodyPr>
          <a:lstStyle/>
          <a:p>
            <a:pPr algn="ctr"/>
            <a:r>
              <a:rPr lang="en-GB" sz="2400" dirty="0">
                <a:solidFill>
                  <a:schemeClr val="accent2">
                    <a:lumMod val="50000"/>
                  </a:schemeClr>
                </a:solidFill>
                <a:latin typeface="Times New Roman" panose="02020603050405020304" pitchFamily="18" charset="0"/>
                <a:cs typeface="Times New Roman" panose="02020603050405020304" pitchFamily="18" charset="0"/>
              </a:rPr>
              <a:t>DATA  PREPROCESSING</a:t>
            </a:r>
            <a:endParaRPr lang="en-IN" sz="2400"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9255664-4CFB-4347-88E0-DF0F2D261377}"/>
              </a:ext>
            </a:extLst>
          </p:cNvPr>
          <p:cNvSpPr>
            <a:spLocks noGrp="1"/>
          </p:cNvSpPr>
          <p:nvPr>
            <p:ph idx="1"/>
          </p:nvPr>
        </p:nvSpPr>
        <p:spPr>
          <a:xfrm>
            <a:off x="4760461" y="514924"/>
            <a:ext cx="7005715" cy="6248947"/>
          </a:xfrm>
        </p:spPr>
        <p:txBody>
          <a:bodyPr/>
          <a:lstStyle/>
          <a:p>
            <a:r>
              <a:rPr lang="en-GB" dirty="0">
                <a:latin typeface="Times New Roman" panose="02020603050405020304" pitchFamily="18" charset="0"/>
                <a:cs typeface="Times New Roman" panose="02020603050405020304" pitchFamily="18" charset="0"/>
              </a:rPr>
              <a:t>To Check Null Value &amp; Duplicates in Dataset</a:t>
            </a:r>
            <a:endParaRPr lang="en-IN"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EA6AB40B-4E6E-4E47-B6EF-DA201613EA99}"/>
              </a:ext>
            </a:extLst>
          </p:cNvPr>
          <p:cNvSpPr>
            <a:spLocks noGrp="1"/>
          </p:cNvSpPr>
          <p:nvPr>
            <p:ph type="body" sz="half" idx="2"/>
          </p:nvPr>
        </p:nvSpPr>
        <p:spPr/>
        <p:txBody>
          <a:bodyPr>
            <a:normAutofit/>
          </a:bodyPr>
          <a:lstStyle/>
          <a:p>
            <a:r>
              <a:rPr lang="en-GB" sz="1800" dirty="0">
                <a:latin typeface="Times New Roman" panose="02020603050405020304" pitchFamily="18" charset="0"/>
                <a:cs typeface="Times New Roman" panose="02020603050405020304" pitchFamily="18" charset="0"/>
              </a:rPr>
              <a:t>Data Preprocessing consist of Data Cleaning-Handling Missing Values, Removing duplicates, Detection  &amp; Removing Outliers</a:t>
            </a:r>
            <a:endParaRPr lang="en-IN" sz="18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0FC89C73-4DB2-4FDA-81CF-548A286F85D5}"/>
              </a:ext>
            </a:extLst>
          </p:cNvPr>
          <p:cNvPicPr>
            <a:picLocks noChangeAspect="1"/>
          </p:cNvPicPr>
          <p:nvPr/>
        </p:nvPicPr>
        <p:blipFill>
          <a:blip r:embed="rId2"/>
          <a:stretch>
            <a:fillRect/>
          </a:stretch>
        </p:blipFill>
        <p:spPr>
          <a:xfrm>
            <a:off x="5971123" y="1021680"/>
            <a:ext cx="3374583" cy="3861302"/>
          </a:xfrm>
          <a:prstGeom prst="rect">
            <a:avLst/>
          </a:prstGeom>
        </p:spPr>
      </p:pic>
      <p:pic>
        <p:nvPicPr>
          <p:cNvPr id="8" name="Picture 7">
            <a:extLst>
              <a:ext uri="{FF2B5EF4-FFF2-40B4-BE49-F238E27FC236}">
                <a16:creationId xmlns:a16="http://schemas.microsoft.com/office/drawing/2014/main" id="{F9709300-86D0-495C-9034-B09A41CD4736}"/>
              </a:ext>
            </a:extLst>
          </p:cNvPr>
          <p:cNvPicPr>
            <a:picLocks noChangeAspect="1"/>
          </p:cNvPicPr>
          <p:nvPr/>
        </p:nvPicPr>
        <p:blipFill>
          <a:blip r:embed="rId3"/>
          <a:stretch>
            <a:fillRect/>
          </a:stretch>
        </p:blipFill>
        <p:spPr>
          <a:xfrm>
            <a:off x="2129616" y="5060874"/>
            <a:ext cx="9528984" cy="896173"/>
          </a:xfrm>
          <a:prstGeom prst="rect">
            <a:avLst/>
          </a:prstGeom>
        </p:spPr>
      </p:pic>
    </p:spTree>
    <p:extLst>
      <p:ext uri="{BB962C8B-B14F-4D97-AF65-F5344CB8AC3E}">
        <p14:creationId xmlns:p14="http://schemas.microsoft.com/office/powerpoint/2010/main" val="3790770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7362C-AC76-4E01-A944-6DE8681ED1A3}"/>
              </a:ext>
            </a:extLst>
          </p:cNvPr>
          <p:cNvSpPr>
            <a:spLocks noGrp="1"/>
          </p:cNvSpPr>
          <p:nvPr>
            <p:ph type="title"/>
          </p:nvPr>
        </p:nvSpPr>
        <p:spPr>
          <a:xfrm>
            <a:off x="717675" y="219636"/>
            <a:ext cx="8596668" cy="614082"/>
          </a:xfrm>
        </p:spPr>
        <p:txBody>
          <a:bodyPr>
            <a:normAutofit/>
          </a:bodyPr>
          <a:lstStyle/>
          <a:p>
            <a:pPr algn="ctr"/>
            <a:r>
              <a:rPr lang="en-GB" sz="2400" dirty="0">
                <a:solidFill>
                  <a:schemeClr val="accent2">
                    <a:lumMod val="50000"/>
                  </a:schemeClr>
                </a:solidFill>
                <a:latin typeface="Times New Roman" panose="02020603050405020304" pitchFamily="18" charset="0"/>
                <a:cs typeface="Times New Roman" panose="02020603050405020304" pitchFamily="18" charset="0"/>
              </a:rPr>
              <a:t>Distribution Of Features</a:t>
            </a:r>
            <a:endParaRPr lang="en-IN" sz="2400" dirty="0">
              <a:solidFill>
                <a:schemeClr val="accent2">
                  <a:lumMod val="50000"/>
                </a:schemeClr>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C200C902-EF7F-41E3-B5DE-57CE8458FC6B}"/>
              </a:ext>
            </a:extLst>
          </p:cNvPr>
          <p:cNvPicPr>
            <a:picLocks noGrp="1" noChangeAspect="1"/>
          </p:cNvPicPr>
          <p:nvPr>
            <p:ph idx="1"/>
          </p:nvPr>
        </p:nvPicPr>
        <p:blipFill>
          <a:blip r:embed="rId2"/>
          <a:stretch>
            <a:fillRect/>
          </a:stretch>
        </p:blipFill>
        <p:spPr>
          <a:xfrm>
            <a:off x="907296" y="1035422"/>
            <a:ext cx="3838024" cy="2649071"/>
          </a:xfrm>
        </p:spPr>
      </p:pic>
      <p:pic>
        <p:nvPicPr>
          <p:cNvPr id="7" name="Picture 6">
            <a:extLst>
              <a:ext uri="{FF2B5EF4-FFF2-40B4-BE49-F238E27FC236}">
                <a16:creationId xmlns:a16="http://schemas.microsoft.com/office/drawing/2014/main" id="{246B0165-A381-4B1A-BE9D-AEA92F414118}"/>
              </a:ext>
            </a:extLst>
          </p:cNvPr>
          <p:cNvPicPr>
            <a:picLocks noChangeAspect="1"/>
          </p:cNvPicPr>
          <p:nvPr/>
        </p:nvPicPr>
        <p:blipFill>
          <a:blip r:embed="rId3"/>
          <a:stretch>
            <a:fillRect/>
          </a:stretch>
        </p:blipFill>
        <p:spPr>
          <a:xfrm>
            <a:off x="5223802" y="1035422"/>
            <a:ext cx="3838024" cy="2649071"/>
          </a:xfrm>
          <a:prstGeom prst="rect">
            <a:avLst/>
          </a:prstGeom>
        </p:spPr>
      </p:pic>
      <p:pic>
        <p:nvPicPr>
          <p:cNvPr id="9" name="Picture 8">
            <a:extLst>
              <a:ext uri="{FF2B5EF4-FFF2-40B4-BE49-F238E27FC236}">
                <a16:creationId xmlns:a16="http://schemas.microsoft.com/office/drawing/2014/main" id="{9E5624A5-5292-4795-A105-99ACC0D647DB}"/>
              </a:ext>
            </a:extLst>
          </p:cNvPr>
          <p:cNvPicPr>
            <a:picLocks noChangeAspect="1"/>
          </p:cNvPicPr>
          <p:nvPr/>
        </p:nvPicPr>
        <p:blipFill>
          <a:blip r:embed="rId4"/>
          <a:stretch>
            <a:fillRect/>
          </a:stretch>
        </p:blipFill>
        <p:spPr>
          <a:xfrm>
            <a:off x="907296" y="3989293"/>
            <a:ext cx="3838024" cy="2649071"/>
          </a:xfrm>
          <a:prstGeom prst="rect">
            <a:avLst/>
          </a:prstGeom>
        </p:spPr>
      </p:pic>
      <p:pic>
        <p:nvPicPr>
          <p:cNvPr id="11" name="Picture 10">
            <a:extLst>
              <a:ext uri="{FF2B5EF4-FFF2-40B4-BE49-F238E27FC236}">
                <a16:creationId xmlns:a16="http://schemas.microsoft.com/office/drawing/2014/main" id="{F7BE8086-1F73-40A2-8CA1-59F9E0406826}"/>
              </a:ext>
            </a:extLst>
          </p:cNvPr>
          <p:cNvPicPr>
            <a:picLocks noChangeAspect="1"/>
          </p:cNvPicPr>
          <p:nvPr/>
        </p:nvPicPr>
        <p:blipFill>
          <a:blip r:embed="rId5"/>
          <a:stretch>
            <a:fillRect/>
          </a:stretch>
        </p:blipFill>
        <p:spPr>
          <a:xfrm>
            <a:off x="5223803" y="3989293"/>
            <a:ext cx="3838024" cy="2649071"/>
          </a:xfrm>
          <a:prstGeom prst="rect">
            <a:avLst/>
          </a:prstGeom>
        </p:spPr>
      </p:pic>
    </p:spTree>
    <p:extLst>
      <p:ext uri="{BB962C8B-B14F-4D97-AF65-F5344CB8AC3E}">
        <p14:creationId xmlns:p14="http://schemas.microsoft.com/office/powerpoint/2010/main" val="1784055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5ADB8-C51D-4AAF-9045-2B32184C1FA1}"/>
              </a:ext>
            </a:extLst>
          </p:cNvPr>
          <p:cNvSpPr>
            <a:spLocks noGrp="1"/>
          </p:cNvSpPr>
          <p:nvPr>
            <p:ph type="title"/>
          </p:nvPr>
        </p:nvSpPr>
        <p:spPr/>
        <p:txBody>
          <a:bodyPr>
            <a:normAutofit fontScale="90000"/>
          </a:bodyPr>
          <a:lstStyle/>
          <a:p>
            <a:pPr algn="ctr"/>
            <a:r>
              <a:rPr lang="en-GB" sz="2400" dirty="0">
                <a:solidFill>
                  <a:schemeClr val="accent2">
                    <a:lumMod val="50000"/>
                  </a:schemeClr>
                </a:solidFill>
                <a:latin typeface="Times New Roman" panose="02020603050405020304" pitchFamily="18" charset="0"/>
                <a:cs typeface="Times New Roman" panose="02020603050405020304" pitchFamily="18" charset="0"/>
              </a:rPr>
              <a:t>Feature Scaling</a:t>
            </a:r>
            <a:br>
              <a:rPr lang="en-GB" sz="2400" dirty="0">
                <a:solidFill>
                  <a:schemeClr val="accent2">
                    <a:lumMod val="50000"/>
                  </a:schemeClr>
                </a:solidFill>
                <a:latin typeface="Times New Roman" panose="02020603050405020304" pitchFamily="18" charset="0"/>
                <a:cs typeface="Times New Roman" panose="02020603050405020304" pitchFamily="18" charset="0"/>
              </a:rPr>
            </a:br>
            <a:br>
              <a:rPr lang="en-GB" sz="2400" dirty="0">
                <a:solidFill>
                  <a:schemeClr val="accent2">
                    <a:lumMod val="50000"/>
                  </a:schemeClr>
                </a:solidFill>
                <a:latin typeface="Times New Roman" panose="02020603050405020304" pitchFamily="18" charset="0"/>
                <a:cs typeface="Times New Roman" panose="02020603050405020304" pitchFamily="18" charset="0"/>
              </a:rPr>
            </a:br>
            <a:r>
              <a:rPr lang="en-GB" sz="2000" u="sng" dirty="0">
                <a:solidFill>
                  <a:schemeClr val="tx1">
                    <a:lumMod val="75000"/>
                    <a:lumOff val="25000"/>
                  </a:schemeClr>
                </a:solidFill>
                <a:latin typeface="Times New Roman" panose="02020603050405020304" pitchFamily="18" charset="0"/>
                <a:cs typeface="Times New Roman" panose="02020603050405020304" pitchFamily="18" charset="0"/>
              </a:rPr>
              <a:t>Standardization</a:t>
            </a:r>
            <a:r>
              <a:rPr lang="en-GB" sz="2000" dirty="0">
                <a:solidFill>
                  <a:schemeClr val="tx1">
                    <a:lumMod val="75000"/>
                    <a:lumOff val="25000"/>
                  </a:schemeClr>
                </a:solidFill>
                <a:latin typeface="Times New Roman" panose="02020603050405020304" pitchFamily="18" charset="0"/>
                <a:cs typeface="Times New Roman" panose="02020603050405020304" pitchFamily="18" charset="0"/>
              </a:rPr>
              <a:t> scaling is a data pre-processing technique used in statistics and machine learning to transform numerical features by subtracting the mean and dividing by the standard deviation where mean = 0 &amp; Standard Deviation = 1</a:t>
            </a:r>
            <a:endParaRPr lang="en-IN" sz="20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8B7CF4E8-E0A3-4347-92B7-00FCBDD2267C}"/>
              </a:ext>
            </a:extLst>
          </p:cNvPr>
          <p:cNvPicPr>
            <a:picLocks noGrp="1" noChangeAspect="1"/>
          </p:cNvPicPr>
          <p:nvPr>
            <p:ph idx="1"/>
          </p:nvPr>
        </p:nvPicPr>
        <p:blipFill>
          <a:blip r:embed="rId2"/>
          <a:stretch>
            <a:fillRect/>
          </a:stretch>
        </p:blipFill>
        <p:spPr>
          <a:xfrm>
            <a:off x="1385808" y="2675965"/>
            <a:ext cx="7529591" cy="3120413"/>
          </a:xfrm>
        </p:spPr>
      </p:pic>
    </p:spTree>
    <p:extLst>
      <p:ext uri="{BB962C8B-B14F-4D97-AF65-F5344CB8AC3E}">
        <p14:creationId xmlns:p14="http://schemas.microsoft.com/office/powerpoint/2010/main" val="2416809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D11A7-BB84-436E-A9FB-7CA6BE9F0A03}"/>
              </a:ext>
            </a:extLst>
          </p:cNvPr>
          <p:cNvSpPr>
            <a:spLocks noGrp="1"/>
          </p:cNvSpPr>
          <p:nvPr>
            <p:ph type="title"/>
          </p:nvPr>
        </p:nvSpPr>
        <p:spPr>
          <a:xfrm>
            <a:off x="677334" y="609599"/>
            <a:ext cx="8596668" cy="829235"/>
          </a:xfrm>
        </p:spPr>
        <p:txBody>
          <a:bodyPr>
            <a:normAutofit/>
          </a:bodyPr>
          <a:lstStyle/>
          <a:p>
            <a:pPr algn="ctr"/>
            <a:r>
              <a:rPr lang="en-GB" sz="2400" dirty="0">
                <a:solidFill>
                  <a:schemeClr val="accent2">
                    <a:lumMod val="50000"/>
                  </a:schemeClr>
                </a:solidFill>
              </a:rPr>
              <a:t>Detecting Outliers</a:t>
            </a:r>
            <a:endParaRPr lang="en-IN" sz="2400" dirty="0">
              <a:solidFill>
                <a:schemeClr val="accent2">
                  <a:lumMod val="50000"/>
                </a:schemeClr>
              </a:solidFill>
            </a:endParaRPr>
          </a:p>
        </p:txBody>
      </p:sp>
      <p:pic>
        <p:nvPicPr>
          <p:cNvPr id="10" name="Content Placeholder 9">
            <a:extLst>
              <a:ext uri="{FF2B5EF4-FFF2-40B4-BE49-F238E27FC236}">
                <a16:creationId xmlns:a16="http://schemas.microsoft.com/office/drawing/2014/main" id="{0BD0D390-AB90-4CF2-9520-F2E21DAFAC7C}"/>
              </a:ext>
            </a:extLst>
          </p:cNvPr>
          <p:cNvPicPr>
            <a:picLocks noGrp="1" noChangeAspect="1"/>
          </p:cNvPicPr>
          <p:nvPr>
            <p:ph sz="half" idx="1"/>
          </p:nvPr>
        </p:nvPicPr>
        <p:blipFill>
          <a:blip r:embed="rId2"/>
          <a:stretch>
            <a:fillRect/>
          </a:stretch>
        </p:blipFill>
        <p:spPr>
          <a:xfrm>
            <a:off x="417513" y="2191871"/>
            <a:ext cx="4443412" cy="3849491"/>
          </a:xfrm>
        </p:spPr>
      </p:pic>
      <p:pic>
        <p:nvPicPr>
          <p:cNvPr id="14" name="Content Placeholder 13">
            <a:extLst>
              <a:ext uri="{FF2B5EF4-FFF2-40B4-BE49-F238E27FC236}">
                <a16:creationId xmlns:a16="http://schemas.microsoft.com/office/drawing/2014/main" id="{25F13DAE-47FA-44FD-99CD-78D720F666F6}"/>
              </a:ext>
            </a:extLst>
          </p:cNvPr>
          <p:cNvPicPr>
            <a:picLocks noGrp="1" noChangeAspect="1"/>
          </p:cNvPicPr>
          <p:nvPr>
            <p:ph sz="half" idx="2"/>
          </p:nvPr>
        </p:nvPicPr>
        <p:blipFill>
          <a:blip r:embed="rId3"/>
          <a:stretch>
            <a:fillRect/>
          </a:stretch>
        </p:blipFill>
        <p:spPr>
          <a:xfrm>
            <a:off x="5089525" y="2191871"/>
            <a:ext cx="4184650" cy="3849491"/>
          </a:xfrm>
        </p:spPr>
      </p:pic>
    </p:spTree>
    <p:extLst>
      <p:ext uri="{BB962C8B-B14F-4D97-AF65-F5344CB8AC3E}">
        <p14:creationId xmlns:p14="http://schemas.microsoft.com/office/powerpoint/2010/main" val="3287068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A733A-5DC9-4BE1-8649-109AB9136DF5}"/>
              </a:ext>
            </a:extLst>
          </p:cNvPr>
          <p:cNvSpPr>
            <a:spLocks noGrp="1"/>
          </p:cNvSpPr>
          <p:nvPr>
            <p:ph type="title"/>
          </p:nvPr>
        </p:nvSpPr>
        <p:spPr/>
        <p:txBody>
          <a:bodyPr>
            <a:normAutofit/>
          </a:bodyPr>
          <a:lstStyle/>
          <a:p>
            <a:pPr algn="ctr"/>
            <a:r>
              <a:rPr lang="en-GB" sz="2400" dirty="0">
                <a:solidFill>
                  <a:schemeClr val="accent2">
                    <a:lumMod val="50000"/>
                  </a:schemeClr>
                </a:solidFill>
                <a:latin typeface="Times New Roman" panose="02020603050405020304" pitchFamily="18" charset="0"/>
                <a:cs typeface="Times New Roman" panose="02020603050405020304" pitchFamily="18" charset="0"/>
              </a:rPr>
              <a:t>Removing Outliers By IQR Method</a:t>
            </a:r>
            <a:endParaRPr lang="en-IN" sz="2400" dirty="0">
              <a:solidFill>
                <a:schemeClr val="accent2">
                  <a:lumMod val="50000"/>
                </a:schemeClr>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37608D3F-DB08-4A98-B28F-A1A3EE9B9025}"/>
              </a:ext>
            </a:extLst>
          </p:cNvPr>
          <p:cNvPicPr>
            <a:picLocks noGrp="1" noChangeAspect="1"/>
          </p:cNvPicPr>
          <p:nvPr>
            <p:ph idx="1"/>
          </p:nvPr>
        </p:nvPicPr>
        <p:blipFill>
          <a:blip r:embed="rId2"/>
          <a:stretch>
            <a:fillRect/>
          </a:stretch>
        </p:blipFill>
        <p:spPr>
          <a:xfrm>
            <a:off x="2218766" y="1930400"/>
            <a:ext cx="6051176" cy="3534268"/>
          </a:xfrm>
        </p:spPr>
      </p:pic>
    </p:spTree>
    <p:extLst>
      <p:ext uri="{BB962C8B-B14F-4D97-AF65-F5344CB8AC3E}">
        <p14:creationId xmlns:p14="http://schemas.microsoft.com/office/powerpoint/2010/main" val="1500197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F2D4A-105F-4283-B50E-6971F5003C5B}"/>
              </a:ext>
            </a:extLst>
          </p:cNvPr>
          <p:cNvSpPr>
            <a:spLocks noGrp="1"/>
          </p:cNvSpPr>
          <p:nvPr>
            <p:ph type="title"/>
          </p:nvPr>
        </p:nvSpPr>
        <p:spPr/>
        <p:txBody>
          <a:bodyPr>
            <a:normAutofit/>
          </a:bodyPr>
          <a:lstStyle/>
          <a:p>
            <a:pPr algn="ctr"/>
            <a:r>
              <a:rPr lang="en-GB" sz="2400" dirty="0">
                <a:solidFill>
                  <a:schemeClr val="accent2">
                    <a:lumMod val="50000"/>
                  </a:schemeClr>
                </a:solidFill>
                <a:latin typeface="Times New Roman" panose="02020603050405020304" pitchFamily="18" charset="0"/>
                <a:cs typeface="Times New Roman" panose="02020603050405020304" pitchFamily="18" charset="0"/>
              </a:rPr>
              <a:t>Heatmap Correlation- To check relation with Target Variable</a:t>
            </a:r>
            <a:endParaRPr lang="en-IN" sz="2400" dirty="0">
              <a:solidFill>
                <a:schemeClr val="accent2">
                  <a:lumMod val="50000"/>
                </a:schemeClr>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F5774F71-90E1-4771-9253-428874E4D791}"/>
              </a:ext>
            </a:extLst>
          </p:cNvPr>
          <p:cNvPicPr>
            <a:picLocks noGrp="1" noChangeAspect="1"/>
          </p:cNvPicPr>
          <p:nvPr>
            <p:ph idx="1"/>
          </p:nvPr>
        </p:nvPicPr>
        <p:blipFill>
          <a:blip r:embed="rId2"/>
          <a:stretch>
            <a:fillRect/>
          </a:stretch>
        </p:blipFill>
        <p:spPr>
          <a:xfrm>
            <a:off x="192882" y="1616636"/>
            <a:ext cx="5723824" cy="4350871"/>
          </a:xfrm>
        </p:spPr>
      </p:pic>
      <p:pic>
        <p:nvPicPr>
          <p:cNvPr id="7" name="Picture 6">
            <a:extLst>
              <a:ext uri="{FF2B5EF4-FFF2-40B4-BE49-F238E27FC236}">
                <a16:creationId xmlns:a16="http://schemas.microsoft.com/office/drawing/2014/main" id="{87544C0C-B885-4065-A86B-DFBC712CC20C}"/>
              </a:ext>
            </a:extLst>
          </p:cNvPr>
          <p:cNvPicPr>
            <a:picLocks noChangeAspect="1"/>
          </p:cNvPicPr>
          <p:nvPr/>
        </p:nvPicPr>
        <p:blipFill>
          <a:blip r:embed="rId3"/>
          <a:stretch>
            <a:fillRect/>
          </a:stretch>
        </p:blipFill>
        <p:spPr>
          <a:xfrm>
            <a:off x="6096000" y="1616636"/>
            <a:ext cx="5723824" cy="4383742"/>
          </a:xfrm>
          <a:prstGeom prst="rect">
            <a:avLst/>
          </a:prstGeom>
        </p:spPr>
      </p:pic>
    </p:spTree>
    <p:extLst>
      <p:ext uri="{BB962C8B-B14F-4D97-AF65-F5344CB8AC3E}">
        <p14:creationId xmlns:p14="http://schemas.microsoft.com/office/powerpoint/2010/main" val="31357376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BAC28-B07D-4409-A4B7-DE39252C25DC}"/>
              </a:ext>
            </a:extLst>
          </p:cNvPr>
          <p:cNvSpPr>
            <a:spLocks noGrp="1"/>
          </p:cNvSpPr>
          <p:nvPr>
            <p:ph type="title"/>
          </p:nvPr>
        </p:nvSpPr>
        <p:spPr/>
        <p:txBody>
          <a:bodyPr/>
          <a:lstStyle/>
          <a:p>
            <a:pPr algn="ctr"/>
            <a:r>
              <a:rPr lang="en-GB" dirty="0">
                <a:solidFill>
                  <a:schemeClr val="accent2">
                    <a:lumMod val="50000"/>
                  </a:schemeClr>
                </a:solidFill>
                <a:latin typeface="Times New Roman" panose="02020603050405020304" pitchFamily="18" charset="0"/>
                <a:cs typeface="Times New Roman" panose="02020603050405020304" pitchFamily="18" charset="0"/>
              </a:rPr>
              <a:t>EVALUATION MATRIX TABLE</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graphicFrame>
        <p:nvGraphicFramePr>
          <p:cNvPr id="5" name="Content Placeholder 4">
            <a:extLst>
              <a:ext uri="{FF2B5EF4-FFF2-40B4-BE49-F238E27FC236}">
                <a16:creationId xmlns:a16="http://schemas.microsoft.com/office/drawing/2014/main" id="{2FBAEFD7-0134-4DD0-B6E3-FB5E31851091}"/>
              </a:ext>
            </a:extLst>
          </p:cNvPr>
          <p:cNvGraphicFramePr>
            <a:graphicFrameLocks noGrp="1"/>
          </p:cNvGraphicFramePr>
          <p:nvPr>
            <p:ph idx="1"/>
            <p:extLst>
              <p:ext uri="{D42A27DB-BD31-4B8C-83A1-F6EECF244321}">
                <p14:modId xmlns:p14="http://schemas.microsoft.com/office/powerpoint/2010/main" val="253738748"/>
              </p:ext>
            </p:extLst>
          </p:nvPr>
        </p:nvGraphicFramePr>
        <p:xfrm>
          <a:off x="677334" y="1545199"/>
          <a:ext cx="8596312" cy="4338320"/>
        </p:xfrm>
        <a:graphic>
          <a:graphicData uri="http://schemas.openxmlformats.org/drawingml/2006/table">
            <a:tbl>
              <a:tblPr firstRow="1" bandRow="1">
                <a:tableStyleId>{5C22544A-7EE6-4342-B048-85BDC9FD1C3A}</a:tableStyleId>
              </a:tblPr>
              <a:tblGrid>
                <a:gridCol w="4298156">
                  <a:extLst>
                    <a:ext uri="{9D8B030D-6E8A-4147-A177-3AD203B41FA5}">
                      <a16:colId xmlns:a16="http://schemas.microsoft.com/office/drawing/2014/main" val="3593991934"/>
                    </a:ext>
                  </a:extLst>
                </a:gridCol>
                <a:gridCol w="4298156">
                  <a:extLst>
                    <a:ext uri="{9D8B030D-6E8A-4147-A177-3AD203B41FA5}">
                      <a16:colId xmlns:a16="http://schemas.microsoft.com/office/drawing/2014/main" val="2462819139"/>
                    </a:ext>
                  </a:extLst>
                </a:gridCol>
              </a:tblGrid>
              <a:tr h="0">
                <a:tc>
                  <a:txBody>
                    <a:bodyPr/>
                    <a:lstStyle/>
                    <a:p>
                      <a:pPr algn="ctr"/>
                      <a:r>
                        <a:rPr lang="en-GB" dirty="0"/>
                        <a:t>ALGORITHMS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t>ACCURACY </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2363054"/>
                  </a:ext>
                </a:extLst>
              </a:tr>
              <a:tr h="370840">
                <a:tc>
                  <a:txBody>
                    <a:bodyPr/>
                    <a:lstStyle/>
                    <a:p>
                      <a:pPr algn="ctr"/>
                      <a:r>
                        <a:rPr lang="en-GB" dirty="0">
                          <a:latin typeface="Times New Roman" panose="02020603050405020304" pitchFamily="18" charset="0"/>
                          <a:cs typeface="Times New Roman" panose="02020603050405020304" pitchFamily="18" charset="0"/>
                        </a:rPr>
                        <a:t>Logistic Regression</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96.17%</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83319888"/>
                  </a:ext>
                </a:extLst>
              </a:tr>
              <a:tr h="370840">
                <a:tc>
                  <a:txBody>
                    <a:bodyPr/>
                    <a:lstStyle/>
                    <a:p>
                      <a:pPr algn="ctr"/>
                      <a:r>
                        <a:rPr lang="en-GB" dirty="0">
                          <a:latin typeface="Times New Roman" panose="02020603050405020304" pitchFamily="18" charset="0"/>
                          <a:cs typeface="Times New Roman" panose="02020603050405020304" pitchFamily="18" charset="0"/>
                        </a:rPr>
                        <a:t>Neural Network</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95.91%</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88299354"/>
                  </a:ext>
                </a:extLst>
              </a:tr>
              <a:tr h="370840">
                <a:tc>
                  <a:txBody>
                    <a:bodyPr/>
                    <a:lstStyle/>
                    <a:p>
                      <a:pPr algn="ctr"/>
                      <a:r>
                        <a:rPr lang="en-GB" dirty="0">
                          <a:latin typeface="Times New Roman" panose="02020603050405020304" pitchFamily="18" charset="0"/>
                          <a:cs typeface="Times New Roman" panose="02020603050405020304" pitchFamily="18" charset="0"/>
                        </a:rPr>
                        <a:t>Gradient Boosting Classifier</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93.62%</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74924406"/>
                  </a:ext>
                </a:extLst>
              </a:tr>
              <a:tr h="370840">
                <a:tc>
                  <a:txBody>
                    <a:bodyPr/>
                    <a:lstStyle/>
                    <a:p>
                      <a:pPr algn="ctr"/>
                      <a:r>
                        <a:rPr lang="en-IN" b="0" dirty="0">
                          <a:latin typeface="Times New Roman" panose="02020603050405020304" pitchFamily="18" charset="0"/>
                          <a:cs typeface="Times New Roman" panose="02020603050405020304" pitchFamily="18" charset="0"/>
                        </a:rPr>
                        <a:t>Extreme Gradient Boosting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92.85%</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30524668"/>
                  </a:ext>
                </a:extLst>
              </a:tr>
              <a:tr h="370840">
                <a:tc>
                  <a:txBody>
                    <a:bodyPr/>
                    <a:lstStyle/>
                    <a:p>
                      <a:pPr algn="ctr"/>
                      <a:r>
                        <a:rPr lang="en-GB" dirty="0">
                          <a:latin typeface="Times New Roman" panose="02020603050405020304" pitchFamily="18" charset="0"/>
                          <a:cs typeface="Times New Roman" panose="02020603050405020304" pitchFamily="18" charset="0"/>
                        </a:rPr>
                        <a:t>Random Forest Classifier</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92.60%</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6991206"/>
                  </a:ext>
                </a:extLst>
              </a:tr>
              <a:tr h="370840">
                <a:tc>
                  <a:txBody>
                    <a:bodyPr/>
                    <a:lstStyle/>
                    <a:p>
                      <a:pPr algn="ctr"/>
                      <a:r>
                        <a:rPr lang="en-GB" dirty="0">
                          <a:latin typeface="Times New Roman" panose="02020603050405020304" pitchFamily="18" charset="0"/>
                          <a:cs typeface="Times New Roman" panose="02020603050405020304" pitchFamily="18" charset="0"/>
                        </a:rPr>
                        <a:t>Decision Tree </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91.59%</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986544"/>
                  </a:ext>
                </a:extLst>
              </a:tr>
              <a:tr h="370840">
                <a:tc>
                  <a:txBody>
                    <a:bodyPr/>
                    <a:lstStyle/>
                    <a:p>
                      <a:pPr algn="ctr"/>
                      <a:r>
                        <a:rPr lang="en-GB" dirty="0">
                          <a:latin typeface="Times New Roman" panose="02020603050405020304" pitchFamily="18" charset="0"/>
                          <a:cs typeface="Times New Roman" panose="02020603050405020304" pitchFamily="18" charset="0"/>
                        </a:rPr>
                        <a:t>Support Vector Machine</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91.58%</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18958507"/>
                  </a:ext>
                </a:extLst>
              </a:tr>
              <a:tr h="370840">
                <a:tc>
                  <a:txBody>
                    <a:bodyPr/>
                    <a:lstStyle/>
                    <a:p>
                      <a:pPr algn="ctr"/>
                      <a:r>
                        <a:rPr lang="en-GB" dirty="0">
                          <a:latin typeface="Times New Roman" panose="02020603050405020304" pitchFamily="18" charset="0"/>
                          <a:cs typeface="Times New Roman" panose="02020603050405020304" pitchFamily="18" charset="0"/>
                        </a:rPr>
                        <a:t>K-Nearest Neighbours (Hyperparameter Tuned)</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68.62%</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36882439"/>
                  </a:ext>
                </a:extLst>
              </a:tr>
              <a:tr h="370840">
                <a:tc>
                  <a:txBody>
                    <a:bodyPr/>
                    <a:lstStyle/>
                    <a:p>
                      <a:pPr algn="ctr"/>
                      <a:r>
                        <a:rPr lang="en-GB" dirty="0">
                          <a:latin typeface="Times New Roman" panose="02020603050405020304" pitchFamily="18" charset="0"/>
                          <a:cs typeface="Times New Roman" panose="02020603050405020304" pitchFamily="18" charset="0"/>
                        </a:rPr>
                        <a:t>Ada Boost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68.62%</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1424800"/>
                  </a:ext>
                </a:extLst>
              </a:tr>
              <a:tr h="0">
                <a:tc>
                  <a:txBody>
                    <a:bodyPr/>
                    <a:lstStyle/>
                    <a:p>
                      <a:pPr algn="ctr"/>
                      <a:r>
                        <a:rPr lang="en-GB" dirty="0">
                          <a:latin typeface="Times New Roman" panose="02020603050405020304" pitchFamily="18" charset="0"/>
                          <a:cs typeface="Times New Roman" panose="02020603050405020304" pitchFamily="18" charset="0"/>
                        </a:rPr>
                        <a:t>K-Nearest Neighbours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58.92%</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941126"/>
                  </a:ext>
                </a:extLst>
              </a:tr>
            </a:tbl>
          </a:graphicData>
        </a:graphic>
      </p:graphicFrame>
    </p:spTree>
    <p:extLst>
      <p:ext uri="{BB962C8B-B14F-4D97-AF65-F5344CB8AC3E}">
        <p14:creationId xmlns:p14="http://schemas.microsoft.com/office/powerpoint/2010/main" val="23201840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19563-ABF8-4CA2-A16F-8C902443D1FB}"/>
              </a:ext>
            </a:extLst>
          </p:cNvPr>
          <p:cNvSpPr>
            <a:spLocks noGrp="1"/>
          </p:cNvSpPr>
          <p:nvPr>
            <p:ph type="title"/>
          </p:nvPr>
        </p:nvSpPr>
        <p:spPr>
          <a:xfrm>
            <a:off x="677334" y="609600"/>
            <a:ext cx="8294544" cy="788894"/>
          </a:xfrm>
        </p:spPr>
        <p:txBody>
          <a:bodyPr/>
          <a:lstStyle/>
          <a:p>
            <a:pPr algn="ctr"/>
            <a:r>
              <a:rPr lang="en-GB" dirty="0">
                <a:solidFill>
                  <a:schemeClr val="accent2">
                    <a:lumMod val="50000"/>
                  </a:schemeClr>
                </a:solidFill>
                <a:latin typeface="Times New Roman" panose="02020603050405020304" pitchFamily="18" charset="0"/>
                <a:cs typeface="Times New Roman" panose="02020603050405020304" pitchFamily="18" charset="0"/>
              </a:rPr>
              <a:t>AUTO ML MODEL USING PyCaret</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8067D31-FF36-429F-AE07-82AC3E4BDC81}"/>
              </a:ext>
            </a:extLst>
          </p:cNvPr>
          <p:cNvSpPr>
            <a:spLocks noGrp="1"/>
          </p:cNvSpPr>
          <p:nvPr>
            <p:ph idx="1"/>
          </p:nvPr>
        </p:nvSpPr>
        <p:spPr>
          <a:xfrm>
            <a:off x="677333" y="1398495"/>
            <a:ext cx="8617273" cy="4642868"/>
          </a:xfrm>
        </p:spPr>
        <p:txBody>
          <a:bodyPr>
            <a:normAutofit/>
          </a:bodyPr>
          <a:lstStyle/>
          <a:p>
            <a:r>
              <a:rPr lang="en-GB" dirty="0">
                <a:solidFill>
                  <a:schemeClr val="tx1">
                    <a:lumMod val="85000"/>
                    <a:lumOff val="15000"/>
                  </a:schemeClr>
                </a:solidFill>
                <a:latin typeface="Times New Roman" panose="02020603050405020304" pitchFamily="18" charset="0"/>
                <a:cs typeface="Times New Roman" panose="02020603050405020304" pitchFamily="18" charset="0"/>
              </a:rPr>
              <a:t>PyCaret automates the entire process of model selection, from data pre-processing to model selection and hyperparameter tuning. This eliminates the need for manual coding and allows users to quickly and easily build and compare models.</a:t>
            </a:r>
            <a:endParaRPr lang="en-IN"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AB80C35-5A5E-46D5-8A35-E45579CD1556}"/>
              </a:ext>
            </a:extLst>
          </p:cNvPr>
          <p:cNvPicPr>
            <a:picLocks noChangeAspect="1"/>
          </p:cNvPicPr>
          <p:nvPr/>
        </p:nvPicPr>
        <p:blipFill>
          <a:blip r:embed="rId2"/>
          <a:stretch>
            <a:fillRect/>
          </a:stretch>
        </p:blipFill>
        <p:spPr>
          <a:xfrm>
            <a:off x="1290918" y="2506532"/>
            <a:ext cx="7787694" cy="4012982"/>
          </a:xfrm>
          <a:prstGeom prst="rect">
            <a:avLst/>
          </a:prstGeom>
        </p:spPr>
      </p:pic>
    </p:spTree>
    <p:extLst>
      <p:ext uri="{BB962C8B-B14F-4D97-AF65-F5344CB8AC3E}">
        <p14:creationId xmlns:p14="http://schemas.microsoft.com/office/powerpoint/2010/main" val="1702933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7B6C1-8F8E-483A-A602-41D50F38050D}"/>
              </a:ext>
            </a:extLst>
          </p:cNvPr>
          <p:cNvSpPr>
            <a:spLocks noGrp="1"/>
          </p:cNvSpPr>
          <p:nvPr>
            <p:ph type="title"/>
          </p:nvPr>
        </p:nvSpPr>
        <p:spPr/>
        <p:txBody>
          <a:bodyPr/>
          <a:lstStyle/>
          <a:p>
            <a:pPr algn="ctr"/>
            <a:r>
              <a:rPr lang="en-GB" dirty="0">
                <a:solidFill>
                  <a:schemeClr val="accent2">
                    <a:lumMod val="50000"/>
                  </a:schemeClr>
                </a:solidFill>
                <a:latin typeface="Times New Roman" panose="02020603050405020304" pitchFamily="18" charset="0"/>
                <a:cs typeface="Times New Roman" panose="02020603050405020304" pitchFamily="18" charset="0"/>
              </a:rPr>
              <a:t>CONCLUSION</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23F003E-D947-410E-A89E-5385C02FEBCD}"/>
              </a:ext>
            </a:extLst>
          </p:cNvPr>
          <p:cNvSpPr>
            <a:spLocks noGrp="1"/>
          </p:cNvSpPr>
          <p:nvPr>
            <p:ph idx="1"/>
          </p:nvPr>
        </p:nvSpPr>
        <p:spPr/>
        <p:txBody>
          <a:bodyPr>
            <a:normAutofit/>
          </a:bodyPr>
          <a:lstStyle/>
          <a:p>
            <a:pPr>
              <a:buFont typeface="Wingdings" panose="05000000000000000000" pitchFamily="2" charset="2"/>
              <a:buChar char="Ø"/>
            </a:pPr>
            <a:r>
              <a:rPr lang="en-GB" sz="1900" dirty="0">
                <a:solidFill>
                  <a:schemeClr val="tx1">
                    <a:lumMod val="85000"/>
                    <a:lumOff val="15000"/>
                  </a:schemeClr>
                </a:solidFill>
                <a:latin typeface="Times New Roman" panose="02020603050405020304" pitchFamily="18" charset="0"/>
                <a:cs typeface="Times New Roman" panose="02020603050405020304" pitchFamily="18" charset="0"/>
              </a:rPr>
              <a:t>The successful implementation of this project will result in a reliable mobile price classification system that empowers consumers to make informed decisions when purchasing mobile phones.</a:t>
            </a:r>
          </a:p>
          <a:p>
            <a:pPr>
              <a:buFont typeface="Wingdings" panose="05000000000000000000" pitchFamily="2" charset="2"/>
              <a:buChar char="Ø"/>
            </a:pPr>
            <a:r>
              <a:rPr lang="en-GB" sz="1900" dirty="0">
                <a:solidFill>
                  <a:schemeClr val="tx1">
                    <a:lumMod val="85000"/>
                    <a:lumOff val="15000"/>
                  </a:schemeClr>
                </a:solidFill>
                <a:latin typeface="Times New Roman" panose="02020603050405020304" pitchFamily="18" charset="0"/>
                <a:cs typeface="Times New Roman" panose="02020603050405020304" pitchFamily="18" charset="0"/>
              </a:rPr>
              <a:t>By utilizing all classification machine learning algorithms, The algorithms which give me best accuracy are </a:t>
            </a:r>
            <a:r>
              <a:rPr lang="en-GB" sz="1900" b="1" dirty="0">
                <a:solidFill>
                  <a:schemeClr val="tx1">
                    <a:lumMod val="85000"/>
                    <a:lumOff val="15000"/>
                  </a:schemeClr>
                </a:solidFill>
                <a:latin typeface="Times New Roman" panose="02020603050405020304" pitchFamily="18" charset="0"/>
                <a:cs typeface="Times New Roman" panose="02020603050405020304" pitchFamily="18" charset="0"/>
              </a:rPr>
              <a:t>Logistic Regression with 96.17% &amp; Neural Network with 95.91%  </a:t>
            </a:r>
            <a:r>
              <a:rPr lang="en-GB" sz="1900" dirty="0">
                <a:solidFill>
                  <a:schemeClr val="tx1">
                    <a:lumMod val="85000"/>
                    <a:lumOff val="15000"/>
                  </a:schemeClr>
                </a:solidFill>
                <a:latin typeface="Times New Roman" panose="02020603050405020304" pitchFamily="18" charset="0"/>
                <a:cs typeface="Times New Roman" panose="02020603050405020304" pitchFamily="18" charset="0"/>
              </a:rPr>
              <a:t>the model will effectively analyse various specifications and accurately categorize mobile phones into appropriate price ranges, simplifying the decision-making process for consumers.</a:t>
            </a:r>
            <a:endParaRPr lang="en-IN" sz="19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39472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FA9747-993A-4259-971D-7F3B1023E73A}"/>
              </a:ext>
            </a:extLst>
          </p:cNvPr>
          <p:cNvSpPr>
            <a:spLocks noGrp="1"/>
          </p:cNvSpPr>
          <p:nvPr>
            <p:ph idx="1"/>
          </p:nvPr>
        </p:nvSpPr>
        <p:spPr/>
        <p:txBody>
          <a:bodyPr>
            <a:normAutofit/>
          </a:bodyPr>
          <a:lstStyle/>
          <a:p>
            <a:pPr marL="0" indent="0" algn="ctr">
              <a:buNone/>
            </a:pPr>
            <a:r>
              <a:rPr lang="en-GB" sz="8000" dirty="0">
                <a:latin typeface="Times New Roman" panose="02020603050405020304" pitchFamily="18" charset="0"/>
                <a:cs typeface="Times New Roman" panose="02020603050405020304" pitchFamily="18" charset="0"/>
              </a:rPr>
              <a:t>       THANK YOU.</a:t>
            </a:r>
            <a:endParaRPr lang="en-IN" sz="8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3457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EA39C-BB7D-4552-BF89-FBDBD2D8DCCE}"/>
              </a:ext>
            </a:extLst>
          </p:cNvPr>
          <p:cNvSpPr>
            <a:spLocks noGrp="1"/>
          </p:cNvSpPr>
          <p:nvPr>
            <p:ph type="title"/>
          </p:nvPr>
        </p:nvSpPr>
        <p:spPr/>
        <p:txBody>
          <a:bodyPr/>
          <a:lstStyle/>
          <a:p>
            <a:pPr algn="ctr"/>
            <a:r>
              <a:rPr lang="en-GB" dirty="0">
                <a:solidFill>
                  <a:schemeClr val="accent2">
                    <a:lumMod val="50000"/>
                  </a:schemeClr>
                </a:solidFill>
                <a:latin typeface="Times New Roman" panose="02020603050405020304" pitchFamily="18" charset="0"/>
                <a:cs typeface="Times New Roman" panose="02020603050405020304" pitchFamily="18" charset="0"/>
              </a:rPr>
              <a:t>TABLE OF CONTENT</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55A007D-9D2F-491B-A010-861B4D3933DC}"/>
              </a:ext>
            </a:extLst>
          </p:cNvPr>
          <p:cNvSpPr>
            <a:spLocks noGrp="1"/>
          </p:cNvSpPr>
          <p:nvPr>
            <p:ph idx="1"/>
          </p:nvPr>
        </p:nvSpPr>
        <p:spPr/>
        <p:txBody>
          <a:bodyPr/>
          <a:lstStyle/>
          <a:p>
            <a:pPr>
              <a:buFont typeface="Wingdings" panose="05000000000000000000" pitchFamily="2" charset="2"/>
              <a:buChar char="Ø"/>
            </a:pPr>
            <a:r>
              <a:rPr lang="en-GB" dirty="0">
                <a:solidFill>
                  <a:schemeClr val="bg2">
                    <a:lumMod val="10000"/>
                  </a:schemeClr>
                </a:solidFill>
                <a:latin typeface="Times New Roman" panose="02020603050405020304" pitchFamily="18" charset="0"/>
                <a:cs typeface="Times New Roman" panose="02020603050405020304" pitchFamily="18" charset="0"/>
              </a:rPr>
              <a:t>Description</a:t>
            </a:r>
          </a:p>
          <a:p>
            <a:pPr>
              <a:buFont typeface="Wingdings" panose="05000000000000000000" pitchFamily="2" charset="2"/>
              <a:buChar char="Ø"/>
            </a:pPr>
            <a:r>
              <a:rPr lang="en-GB" dirty="0">
                <a:solidFill>
                  <a:schemeClr val="bg2">
                    <a:lumMod val="10000"/>
                  </a:schemeClr>
                </a:solidFill>
                <a:latin typeface="Times New Roman" panose="02020603050405020304" pitchFamily="18" charset="0"/>
                <a:cs typeface="Times New Roman" panose="02020603050405020304" pitchFamily="18" charset="0"/>
              </a:rPr>
              <a:t>Project Key Points</a:t>
            </a:r>
          </a:p>
          <a:p>
            <a:pPr marL="0" indent="0">
              <a:buNone/>
            </a:pPr>
            <a:r>
              <a:rPr lang="en-GB" dirty="0">
                <a:solidFill>
                  <a:schemeClr val="bg2">
                    <a:lumMod val="10000"/>
                  </a:schemeClr>
                </a:solidFill>
                <a:latin typeface="Times New Roman" panose="02020603050405020304" pitchFamily="18" charset="0"/>
                <a:cs typeface="Times New Roman" panose="02020603050405020304" pitchFamily="18" charset="0"/>
              </a:rPr>
              <a:t>     -Problem Statement</a:t>
            </a:r>
          </a:p>
          <a:p>
            <a:pPr marL="0" indent="0">
              <a:buNone/>
            </a:pPr>
            <a:r>
              <a:rPr lang="en-GB" dirty="0">
                <a:solidFill>
                  <a:schemeClr val="bg2">
                    <a:lumMod val="10000"/>
                  </a:schemeClr>
                </a:solidFill>
                <a:latin typeface="Times New Roman" panose="02020603050405020304" pitchFamily="18" charset="0"/>
                <a:cs typeface="Times New Roman" panose="02020603050405020304" pitchFamily="18" charset="0"/>
              </a:rPr>
              <a:t>     -Objective</a:t>
            </a:r>
          </a:p>
          <a:p>
            <a:pPr marL="0" indent="0">
              <a:buNone/>
            </a:pPr>
            <a:r>
              <a:rPr lang="en-GB" dirty="0">
                <a:solidFill>
                  <a:schemeClr val="bg2">
                    <a:lumMod val="10000"/>
                  </a:schemeClr>
                </a:solidFill>
                <a:latin typeface="Times New Roman" panose="02020603050405020304" pitchFamily="18" charset="0"/>
                <a:cs typeface="Times New Roman" panose="02020603050405020304" pitchFamily="18" charset="0"/>
              </a:rPr>
              <a:t>     -Variable Description</a:t>
            </a:r>
          </a:p>
          <a:p>
            <a:pPr>
              <a:buFont typeface="Wingdings" panose="05000000000000000000" pitchFamily="2" charset="2"/>
              <a:buChar char="Ø"/>
            </a:pPr>
            <a:r>
              <a:rPr lang="en-GB" dirty="0">
                <a:solidFill>
                  <a:schemeClr val="bg2">
                    <a:lumMod val="10000"/>
                  </a:schemeClr>
                </a:solidFill>
                <a:latin typeface="Times New Roman" panose="02020603050405020304" pitchFamily="18" charset="0"/>
                <a:cs typeface="Times New Roman" panose="02020603050405020304" pitchFamily="18" charset="0"/>
              </a:rPr>
              <a:t>Model Building</a:t>
            </a:r>
          </a:p>
          <a:p>
            <a:pPr>
              <a:buFont typeface="Wingdings" panose="05000000000000000000" pitchFamily="2" charset="2"/>
              <a:buChar char="Ø"/>
            </a:pPr>
            <a:r>
              <a:rPr lang="en-GB" dirty="0">
                <a:solidFill>
                  <a:schemeClr val="bg2">
                    <a:lumMod val="10000"/>
                  </a:schemeClr>
                </a:solidFill>
                <a:latin typeface="Times New Roman" panose="02020603050405020304" pitchFamily="18" charset="0"/>
                <a:cs typeface="Times New Roman" panose="02020603050405020304" pitchFamily="18" charset="0"/>
              </a:rPr>
              <a:t>Evaluation Matrix Table</a:t>
            </a:r>
          </a:p>
          <a:p>
            <a:pPr>
              <a:buFont typeface="Wingdings" panose="05000000000000000000" pitchFamily="2" charset="2"/>
              <a:buChar char="Ø"/>
            </a:pPr>
            <a:r>
              <a:rPr lang="en-GB" dirty="0">
                <a:solidFill>
                  <a:schemeClr val="bg2">
                    <a:lumMod val="10000"/>
                  </a:schemeClr>
                </a:solidFill>
                <a:latin typeface="Times New Roman" panose="02020603050405020304" pitchFamily="18" charset="0"/>
                <a:cs typeface="Times New Roman" panose="02020603050405020304" pitchFamily="18" charset="0"/>
              </a:rPr>
              <a:t>Auto ML model using Pycaret</a:t>
            </a:r>
          </a:p>
          <a:p>
            <a:pPr>
              <a:buFont typeface="Wingdings" panose="05000000000000000000" pitchFamily="2" charset="2"/>
              <a:buChar char="Ø"/>
            </a:pPr>
            <a:r>
              <a:rPr lang="en-GB" dirty="0">
                <a:solidFill>
                  <a:schemeClr val="bg2">
                    <a:lumMod val="10000"/>
                  </a:schemeClr>
                </a:solidFill>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2523176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574BD-55EB-48E7-9F57-11E2B075FA6E}"/>
              </a:ext>
            </a:extLst>
          </p:cNvPr>
          <p:cNvSpPr>
            <a:spLocks noGrp="1"/>
          </p:cNvSpPr>
          <p:nvPr>
            <p:ph type="title"/>
          </p:nvPr>
        </p:nvSpPr>
        <p:spPr/>
        <p:txBody>
          <a:bodyPr/>
          <a:lstStyle/>
          <a:p>
            <a:pPr algn="ctr"/>
            <a:r>
              <a:rPr lang="en-GB" dirty="0">
                <a:solidFill>
                  <a:schemeClr val="accent2">
                    <a:lumMod val="50000"/>
                  </a:schemeClr>
                </a:solidFill>
                <a:latin typeface="Times New Roman" panose="02020603050405020304" pitchFamily="18" charset="0"/>
                <a:cs typeface="Times New Roman" panose="02020603050405020304" pitchFamily="18" charset="0"/>
              </a:rPr>
              <a:t>DESCRIPTION</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6AC579B-BA33-4A7D-BF7C-49DB0B6E5B68}"/>
              </a:ext>
            </a:extLst>
          </p:cNvPr>
          <p:cNvSpPr>
            <a:spLocks noGrp="1"/>
          </p:cNvSpPr>
          <p:nvPr>
            <p:ph idx="1"/>
          </p:nvPr>
        </p:nvSpPr>
        <p:spPr/>
        <p:txBody>
          <a:bodyPr>
            <a:normAutofit/>
          </a:bodyPr>
          <a:lstStyle/>
          <a:p>
            <a:pPr marL="0" indent="0" algn="ctr">
              <a:buNone/>
            </a:pPr>
            <a:r>
              <a:rPr lang="en-GB" dirty="0">
                <a:solidFill>
                  <a:schemeClr val="tx1">
                    <a:lumMod val="85000"/>
                    <a:lumOff val="15000"/>
                  </a:schemeClr>
                </a:solidFill>
                <a:latin typeface="Times New Roman" panose="02020603050405020304" pitchFamily="18" charset="0"/>
                <a:cs typeface="Times New Roman" panose="02020603050405020304" pitchFamily="18" charset="0"/>
              </a:rPr>
              <a:t>In a rapidly evolving mobile phone market, understanding the preferences and behaviours of consumers is crucial for manufacturers, retailers, and service providers. A key challenge is to efficiently segment mobile phones into distinct price categories based on their features and specifications, enabling businesses to target specific customer segments effectively and optimize their offerings. This project aims to develop a machine learning solution that automates the process of segmenting mobile phones into different price ranges, enhancing market insights and strategic decision-making.</a:t>
            </a:r>
            <a:endParaRPr lang="en-IN"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1746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1C479-989F-46E0-BB01-436BBDC34683}"/>
              </a:ext>
            </a:extLst>
          </p:cNvPr>
          <p:cNvSpPr>
            <a:spLocks noGrp="1"/>
          </p:cNvSpPr>
          <p:nvPr>
            <p:ph type="title"/>
          </p:nvPr>
        </p:nvSpPr>
        <p:spPr/>
        <p:txBody>
          <a:bodyPr/>
          <a:lstStyle/>
          <a:p>
            <a:pPr algn="ctr"/>
            <a:r>
              <a:rPr lang="en-GB" dirty="0">
                <a:solidFill>
                  <a:schemeClr val="accent2">
                    <a:lumMod val="50000"/>
                  </a:schemeClr>
                </a:solidFill>
                <a:latin typeface="Times New Roman" panose="02020603050405020304" pitchFamily="18" charset="0"/>
                <a:cs typeface="Times New Roman" panose="02020603050405020304" pitchFamily="18" charset="0"/>
              </a:rPr>
              <a:t>PROJECT KEY POINTS</a:t>
            </a:r>
          </a:p>
        </p:txBody>
      </p:sp>
      <p:sp>
        <p:nvSpPr>
          <p:cNvPr id="3" name="Content Placeholder 2">
            <a:extLst>
              <a:ext uri="{FF2B5EF4-FFF2-40B4-BE49-F238E27FC236}">
                <a16:creationId xmlns:a16="http://schemas.microsoft.com/office/drawing/2014/main" id="{E36E9F85-CA9F-4934-98EF-F7EA6245C57A}"/>
              </a:ext>
            </a:extLst>
          </p:cNvPr>
          <p:cNvSpPr>
            <a:spLocks noGrp="1"/>
          </p:cNvSpPr>
          <p:nvPr>
            <p:ph idx="1"/>
          </p:nvPr>
        </p:nvSpPr>
        <p:spPr/>
        <p:txBody>
          <a:bodyPr/>
          <a:lstStyle/>
          <a:p>
            <a:pPr marL="0" indent="0">
              <a:buNone/>
            </a:pPr>
            <a:r>
              <a:rPr lang="en-GB" sz="2800" u="sng" dirty="0">
                <a:solidFill>
                  <a:schemeClr val="tx1">
                    <a:lumMod val="85000"/>
                    <a:lumOff val="15000"/>
                  </a:schemeClr>
                </a:solidFill>
                <a:latin typeface="Times New Roman" panose="02020603050405020304" pitchFamily="18" charset="0"/>
                <a:cs typeface="Times New Roman" panose="02020603050405020304" pitchFamily="18" charset="0"/>
              </a:rPr>
              <a:t>Problem Statement </a:t>
            </a:r>
            <a:r>
              <a:rPr lang="en-GB" dirty="0">
                <a:solidFill>
                  <a:schemeClr val="tx1">
                    <a:lumMod val="85000"/>
                    <a:lumOff val="15000"/>
                  </a:schemeClr>
                </a:solidFill>
                <a:latin typeface="Times New Roman" panose="02020603050405020304" pitchFamily="18" charset="0"/>
                <a:cs typeface="Times New Roman" panose="02020603050405020304" pitchFamily="18" charset="0"/>
              </a:rPr>
              <a:t>:</a:t>
            </a:r>
          </a:p>
          <a:p>
            <a:pPr marL="0" indent="0">
              <a:buNone/>
            </a:pPr>
            <a:r>
              <a:rPr lang="en-GB" dirty="0">
                <a:solidFill>
                  <a:schemeClr val="tx1">
                    <a:lumMod val="85000"/>
                    <a:lumOff val="15000"/>
                  </a:schemeClr>
                </a:solidFill>
                <a:latin typeface="Times New Roman" panose="02020603050405020304" pitchFamily="18" charset="0"/>
                <a:cs typeface="Times New Roman" panose="02020603050405020304" pitchFamily="18" charset="0"/>
              </a:rPr>
              <a:t>This project aims to address this issue by developing a machine learning solution for classifying mobile phone prices based on their specifications and features</a:t>
            </a:r>
          </a:p>
          <a:p>
            <a:pPr marL="0" indent="0">
              <a:buNone/>
            </a:pPr>
            <a:endParaRPr lang="en-GB"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buNone/>
            </a:pPr>
            <a:r>
              <a:rPr lang="en-GB" sz="2800" u="sng" dirty="0">
                <a:solidFill>
                  <a:schemeClr val="tx1">
                    <a:lumMod val="85000"/>
                    <a:lumOff val="15000"/>
                  </a:schemeClr>
                </a:solidFill>
                <a:latin typeface="Times New Roman" panose="02020603050405020304" pitchFamily="18" charset="0"/>
                <a:cs typeface="Times New Roman" panose="02020603050405020304" pitchFamily="18" charset="0"/>
              </a:rPr>
              <a:t>Objective:</a:t>
            </a:r>
          </a:p>
          <a:p>
            <a:pPr marL="0" indent="0">
              <a:buNone/>
            </a:pPr>
            <a:r>
              <a:rPr lang="en-GB" dirty="0">
                <a:solidFill>
                  <a:schemeClr val="tx1">
                    <a:lumMod val="85000"/>
                    <a:lumOff val="15000"/>
                  </a:schemeClr>
                </a:solidFill>
                <a:latin typeface="Times New Roman" panose="02020603050405020304" pitchFamily="18" charset="0"/>
                <a:cs typeface="Times New Roman" panose="02020603050405020304" pitchFamily="18" charset="0"/>
              </a:rPr>
              <a:t>The objective of this project is to create a machine learning model that can accurately segment a collection of mobile phones into meaningful price categories based on their unique attributes. By achieving this, the project seeks to provide valuable insights for market stakeholders and facilitate informed business strategies</a:t>
            </a:r>
            <a:r>
              <a:rPr lang="en-GB" dirty="0">
                <a:solidFill>
                  <a:schemeClr val="tx1">
                    <a:lumMod val="85000"/>
                    <a:lumOff val="15000"/>
                  </a:schemeClr>
                </a:solidFill>
              </a:rPr>
              <a:t>.</a:t>
            </a:r>
            <a:endParaRPr lang="en-IN" sz="2800" u="sng"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398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0F6F8-4614-47D4-8A08-2FA8715C6760}"/>
              </a:ext>
            </a:extLst>
          </p:cNvPr>
          <p:cNvSpPr>
            <a:spLocks noGrp="1"/>
          </p:cNvSpPr>
          <p:nvPr>
            <p:ph type="title"/>
          </p:nvPr>
        </p:nvSpPr>
        <p:spPr/>
        <p:txBody>
          <a:bodyPr>
            <a:normAutofit/>
          </a:bodyPr>
          <a:lstStyle/>
          <a:p>
            <a:r>
              <a:rPr lang="en-GB" sz="2800" u="sng" dirty="0">
                <a:solidFill>
                  <a:schemeClr val="tx1">
                    <a:lumMod val="85000"/>
                    <a:lumOff val="15000"/>
                  </a:schemeClr>
                </a:solidFill>
                <a:latin typeface="Times New Roman" panose="02020603050405020304" pitchFamily="18" charset="0"/>
                <a:cs typeface="Times New Roman" panose="02020603050405020304" pitchFamily="18" charset="0"/>
              </a:rPr>
              <a:t>Variable Description</a:t>
            </a:r>
            <a:endParaRPr lang="en-IN" sz="2800" u="sng"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id="{ED9268DD-CDA3-4D2B-AFB4-4346BD4D96E0}"/>
              </a:ext>
            </a:extLst>
          </p:cNvPr>
          <p:cNvGraphicFramePr>
            <a:graphicFrameLocks noGrp="1"/>
          </p:cNvGraphicFramePr>
          <p:nvPr>
            <p:ph idx="1"/>
            <p:extLst>
              <p:ext uri="{D42A27DB-BD31-4B8C-83A1-F6EECF244321}">
                <p14:modId xmlns:p14="http://schemas.microsoft.com/office/powerpoint/2010/main" val="3935441939"/>
              </p:ext>
            </p:extLst>
          </p:nvPr>
        </p:nvGraphicFramePr>
        <p:xfrm>
          <a:off x="677863" y="2160588"/>
          <a:ext cx="8596312" cy="3505200"/>
        </p:xfrm>
        <a:graphic>
          <a:graphicData uri="http://schemas.openxmlformats.org/drawingml/2006/table">
            <a:tbl>
              <a:tblPr firstRow="1" bandRow="1">
                <a:tableStyleId>{5C22544A-7EE6-4342-B048-85BDC9FD1C3A}</a:tableStyleId>
              </a:tblPr>
              <a:tblGrid>
                <a:gridCol w="4298156">
                  <a:extLst>
                    <a:ext uri="{9D8B030D-6E8A-4147-A177-3AD203B41FA5}">
                      <a16:colId xmlns:a16="http://schemas.microsoft.com/office/drawing/2014/main" val="611724493"/>
                    </a:ext>
                  </a:extLst>
                </a:gridCol>
                <a:gridCol w="4298156">
                  <a:extLst>
                    <a:ext uri="{9D8B030D-6E8A-4147-A177-3AD203B41FA5}">
                      <a16:colId xmlns:a16="http://schemas.microsoft.com/office/drawing/2014/main" val="2895906238"/>
                    </a:ext>
                  </a:extLst>
                </a:gridCol>
              </a:tblGrid>
              <a:tr h="370840">
                <a:tc>
                  <a:txBody>
                    <a:bodyPr/>
                    <a:lstStyle/>
                    <a:p>
                      <a:pPr algn="ctr"/>
                      <a:r>
                        <a:rPr lang="en-GB" dirty="0">
                          <a:latin typeface="Times New Roman" panose="02020603050405020304" pitchFamily="18" charset="0"/>
                          <a:cs typeface="Times New Roman" panose="02020603050405020304" pitchFamily="18" charset="0"/>
                        </a:rPr>
                        <a:t>COLUMNS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DESCRIPTION</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0124277"/>
                  </a:ext>
                </a:extLst>
              </a:tr>
              <a:tr h="370840">
                <a:tc>
                  <a:txBody>
                    <a:bodyPr/>
                    <a:lstStyle/>
                    <a:p>
                      <a:r>
                        <a:rPr lang="en-GB" dirty="0" err="1">
                          <a:latin typeface="Times New Roman" panose="02020603050405020304" pitchFamily="18" charset="0"/>
                          <a:cs typeface="Times New Roman" panose="02020603050405020304" pitchFamily="18" charset="0"/>
                        </a:rPr>
                        <a:t>battery_power</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800" b="0" i="0" kern="1200" dirty="0">
                          <a:solidFill>
                            <a:schemeClr val="dk1"/>
                          </a:solidFill>
                          <a:effectLst/>
                          <a:latin typeface="Times New Roman" panose="02020603050405020304" pitchFamily="18" charset="0"/>
                          <a:ea typeface="+mn-ea"/>
                          <a:cs typeface="Times New Roman" panose="02020603050405020304" pitchFamily="18" charset="0"/>
                        </a:rPr>
                        <a:t>Total energy a battery can store in one time measured in </a:t>
                      </a:r>
                      <a:r>
                        <a:rPr lang="en-GB" sz="1800" b="0" i="0" kern="1200" dirty="0" err="1">
                          <a:solidFill>
                            <a:schemeClr val="dk1"/>
                          </a:solidFill>
                          <a:effectLst/>
                          <a:latin typeface="Times New Roman" panose="02020603050405020304" pitchFamily="18" charset="0"/>
                          <a:ea typeface="+mn-ea"/>
                          <a:cs typeface="Times New Roman" panose="02020603050405020304" pitchFamily="18" charset="0"/>
                        </a:rPr>
                        <a:t>mAh</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12746529"/>
                  </a:ext>
                </a:extLst>
              </a:tr>
              <a:tr h="370840">
                <a:tc>
                  <a:txBody>
                    <a:bodyPr/>
                    <a:lstStyle/>
                    <a:p>
                      <a:r>
                        <a:rPr lang="en-GB" dirty="0">
                          <a:latin typeface="Times New Roman" panose="02020603050405020304" pitchFamily="18" charset="0"/>
                          <a:cs typeface="Times New Roman" panose="02020603050405020304" pitchFamily="18" charset="0"/>
                        </a:rPr>
                        <a:t>blue</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Has </a:t>
                      </a:r>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bluetooth</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 or not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7061"/>
                  </a:ext>
                </a:extLst>
              </a:tr>
              <a:tr h="370840">
                <a:tc>
                  <a:txBody>
                    <a:bodyPr/>
                    <a:lstStyle/>
                    <a:p>
                      <a:r>
                        <a:rPr lang="en-GB" dirty="0" err="1">
                          <a:latin typeface="Times New Roman" panose="02020603050405020304" pitchFamily="18" charset="0"/>
                          <a:cs typeface="Times New Roman" panose="02020603050405020304" pitchFamily="18" charset="0"/>
                        </a:rPr>
                        <a:t>clock_speed</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800" b="0" i="0" kern="1200" dirty="0">
                          <a:solidFill>
                            <a:schemeClr val="dk1"/>
                          </a:solidFill>
                          <a:effectLst/>
                          <a:latin typeface="Times New Roman" panose="02020603050405020304" pitchFamily="18" charset="0"/>
                          <a:ea typeface="+mn-ea"/>
                          <a:cs typeface="Times New Roman" panose="02020603050405020304" pitchFamily="18" charset="0"/>
                        </a:rPr>
                        <a:t>speed at which microprocessor executes instructions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8140990"/>
                  </a:ext>
                </a:extLst>
              </a:tr>
              <a:tr h="370840">
                <a:tc>
                  <a:txBody>
                    <a:bodyPr/>
                    <a:lstStyle/>
                    <a:p>
                      <a:r>
                        <a:rPr lang="en-GB" dirty="0" err="1">
                          <a:latin typeface="Times New Roman" panose="02020603050405020304" pitchFamily="18" charset="0"/>
                          <a:cs typeface="Times New Roman" panose="02020603050405020304" pitchFamily="18" charset="0"/>
                        </a:rPr>
                        <a:t>dual_sim</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800" b="0" i="0" kern="1200" dirty="0">
                          <a:solidFill>
                            <a:schemeClr val="dk1"/>
                          </a:solidFill>
                          <a:effectLst/>
                          <a:latin typeface="Times New Roman" panose="02020603050405020304" pitchFamily="18" charset="0"/>
                          <a:ea typeface="+mn-ea"/>
                          <a:cs typeface="Times New Roman" panose="02020603050405020304" pitchFamily="18" charset="0"/>
                        </a:rPr>
                        <a:t>Has dual sim support or not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95011101"/>
                  </a:ext>
                </a:extLst>
              </a:tr>
              <a:tr h="370840">
                <a:tc>
                  <a:txBody>
                    <a:bodyPr/>
                    <a:lstStyle/>
                    <a:p>
                      <a:r>
                        <a:rPr lang="en-GB" dirty="0">
                          <a:latin typeface="Times New Roman" panose="02020603050405020304" pitchFamily="18" charset="0"/>
                          <a:cs typeface="Times New Roman" panose="02020603050405020304" pitchFamily="18" charset="0"/>
                        </a:rPr>
                        <a:t>fc</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Front Camera mega pixels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2197044"/>
                  </a:ext>
                </a:extLst>
              </a:tr>
              <a:tr h="370840">
                <a:tc>
                  <a:txBody>
                    <a:bodyPr/>
                    <a:lstStyle/>
                    <a:p>
                      <a:r>
                        <a:rPr lang="en-GB" dirty="0" err="1">
                          <a:latin typeface="Times New Roman" panose="02020603050405020304" pitchFamily="18" charset="0"/>
                          <a:cs typeface="Times New Roman" panose="02020603050405020304" pitchFamily="18" charset="0"/>
                        </a:rPr>
                        <a:t>four_g</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Has 4G or not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71034600"/>
                  </a:ext>
                </a:extLst>
              </a:tr>
              <a:tr h="370840">
                <a:tc>
                  <a:txBody>
                    <a:bodyPr/>
                    <a:lstStyle/>
                    <a:p>
                      <a:r>
                        <a:rPr lang="en-GB" dirty="0" err="1">
                          <a:latin typeface="Times New Roman" panose="02020603050405020304" pitchFamily="18" charset="0"/>
                          <a:cs typeface="Times New Roman" panose="02020603050405020304" pitchFamily="18" charset="0"/>
                        </a:rPr>
                        <a:t>Int_memory</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Internal Memory in Gigabytes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0767992"/>
                  </a:ext>
                </a:extLst>
              </a:tr>
            </a:tbl>
          </a:graphicData>
        </a:graphic>
      </p:graphicFrame>
    </p:spTree>
    <p:extLst>
      <p:ext uri="{BB962C8B-B14F-4D97-AF65-F5344CB8AC3E}">
        <p14:creationId xmlns:p14="http://schemas.microsoft.com/office/powerpoint/2010/main" val="1790494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ontent Placeholder 3">
            <a:extLst>
              <a:ext uri="{FF2B5EF4-FFF2-40B4-BE49-F238E27FC236}">
                <a16:creationId xmlns:a16="http://schemas.microsoft.com/office/drawing/2014/main" id="{F274806E-1451-48EB-B29B-5526C8E2A8FF}"/>
              </a:ext>
            </a:extLst>
          </p:cNvPr>
          <p:cNvGraphicFramePr>
            <a:graphicFrameLocks/>
          </p:cNvGraphicFramePr>
          <p:nvPr>
            <p:extLst>
              <p:ext uri="{D42A27DB-BD31-4B8C-83A1-F6EECF244321}">
                <p14:modId xmlns:p14="http://schemas.microsoft.com/office/powerpoint/2010/main" val="314880053"/>
              </p:ext>
            </p:extLst>
          </p:nvPr>
        </p:nvGraphicFramePr>
        <p:xfrm>
          <a:off x="677863" y="2160588"/>
          <a:ext cx="8596312" cy="2966720"/>
        </p:xfrm>
        <a:graphic>
          <a:graphicData uri="http://schemas.openxmlformats.org/drawingml/2006/table">
            <a:tbl>
              <a:tblPr firstRow="1" bandRow="1">
                <a:tableStyleId>{5C22544A-7EE6-4342-B048-85BDC9FD1C3A}</a:tableStyleId>
              </a:tblPr>
              <a:tblGrid>
                <a:gridCol w="4298156">
                  <a:extLst>
                    <a:ext uri="{9D8B030D-6E8A-4147-A177-3AD203B41FA5}">
                      <a16:colId xmlns:a16="http://schemas.microsoft.com/office/drawing/2014/main" val="611724493"/>
                    </a:ext>
                  </a:extLst>
                </a:gridCol>
                <a:gridCol w="4298156">
                  <a:extLst>
                    <a:ext uri="{9D8B030D-6E8A-4147-A177-3AD203B41FA5}">
                      <a16:colId xmlns:a16="http://schemas.microsoft.com/office/drawing/2014/main" val="2895906238"/>
                    </a:ext>
                  </a:extLst>
                </a:gridCol>
              </a:tblGrid>
              <a:tr h="370840">
                <a:tc>
                  <a:txBody>
                    <a:bodyPr/>
                    <a:lstStyle/>
                    <a:p>
                      <a:pPr algn="ctr"/>
                      <a:r>
                        <a:rPr lang="en-GB" dirty="0">
                          <a:latin typeface="Times New Roman" panose="02020603050405020304" pitchFamily="18" charset="0"/>
                          <a:cs typeface="Times New Roman" panose="02020603050405020304" pitchFamily="18" charset="0"/>
                        </a:rPr>
                        <a:t>COLUMNS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DESCRIPTION</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0124277"/>
                  </a:ext>
                </a:extLst>
              </a:tr>
              <a:tr h="370840">
                <a:tc>
                  <a:txBody>
                    <a:bodyPr/>
                    <a:lstStyle/>
                    <a:p>
                      <a:r>
                        <a:rPr lang="en-GB" dirty="0" err="1">
                          <a:latin typeface="Times New Roman" panose="02020603050405020304" pitchFamily="18" charset="0"/>
                          <a:cs typeface="Times New Roman" panose="02020603050405020304" pitchFamily="18" charset="0"/>
                        </a:rPr>
                        <a:t>m_dep</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Mobile Depth in cm</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12746529"/>
                  </a:ext>
                </a:extLst>
              </a:tr>
              <a:tr h="370840">
                <a:tc>
                  <a:txBody>
                    <a:bodyPr/>
                    <a:lstStyle/>
                    <a:p>
                      <a:r>
                        <a:rPr lang="en-GB" dirty="0" err="1">
                          <a:latin typeface="Times New Roman" panose="02020603050405020304" pitchFamily="18" charset="0"/>
                          <a:cs typeface="Times New Roman" panose="02020603050405020304" pitchFamily="18" charset="0"/>
                        </a:rPr>
                        <a:t>mobile_wt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Weight of mobile phone</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7061"/>
                  </a:ext>
                </a:extLst>
              </a:tr>
              <a:tr h="370840">
                <a:tc>
                  <a:txBody>
                    <a:bodyPr/>
                    <a:lstStyle/>
                    <a:p>
                      <a:r>
                        <a:rPr lang="en-GB" dirty="0" err="1">
                          <a:latin typeface="Times New Roman" panose="02020603050405020304" pitchFamily="18" charset="0"/>
                          <a:cs typeface="Times New Roman" panose="02020603050405020304" pitchFamily="18" charset="0"/>
                        </a:rPr>
                        <a:t>n_cores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800" b="0" i="0" kern="1200" dirty="0">
                          <a:solidFill>
                            <a:schemeClr val="dk1"/>
                          </a:solidFill>
                          <a:effectLst/>
                          <a:latin typeface="Times New Roman" panose="02020603050405020304" pitchFamily="18" charset="0"/>
                          <a:ea typeface="+mn-ea"/>
                          <a:cs typeface="Times New Roman" panose="02020603050405020304" pitchFamily="18" charset="0"/>
                        </a:rPr>
                        <a:t>Number of cores of processor</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8140990"/>
                  </a:ext>
                </a:extLst>
              </a:tr>
              <a:tr h="370840">
                <a:tc>
                  <a:txBody>
                    <a:bodyPr/>
                    <a:lstStyle/>
                    <a:p>
                      <a:r>
                        <a:rPr lang="en-GB" dirty="0">
                          <a:latin typeface="Times New Roman" panose="02020603050405020304" pitchFamily="18" charset="0"/>
                          <a:cs typeface="Times New Roman" panose="02020603050405020304" pitchFamily="18" charset="0"/>
                        </a:rPr>
                        <a:t>pc</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Primary Camera mega pixels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95011101"/>
                  </a:ext>
                </a:extLst>
              </a:tr>
              <a:tr h="370840">
                <a:tc>
                  <a:txBody>
                    <a:bodyPr/>
                    <a:lstStyle/>
                    <a:p>
                      <a:r>
                        <a:rPr lang="en-GB" dirty="0" err="1">
                          <a:latin typeface="Times New Roman" panose="02020603050405020304" pitchFamily="18" charset="0"/>
                          <a:cs typeface="Times New Roman" panose="02020603050405020304" pitchFamily="18" charset="0"/>
                        </a:rPr>
                        <a:t>px_height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Pixel Resolution Height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2197044"/>
                  </a:ext>
                </a:extLst>
              </a:tr>
              <a:tr h="370840">
                <a:tc>
                  <a:txBody>
                    <a:bodyPr/>
                    <a:lstStyle/>
                    <a:p>
                      <a:r>
                        <a:rPr lang="en-GB" dirty="0" err="1">
                          <a:latin typeface="Times New Roman" panose="02020603050405020304" pitchFamily="18" charset="0"/>
                          <a:cs typeface="Times New Roman" panose="02020603050405020304" pitchFamily="18" charset="0"/>
                        </a:rPr>
                        <a:t>px_width</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Pixel Resolution Width</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71034600"/>
                  </a:ext>
                </a:extLst>
              </a:tr>
              <a:tr h="370840">
                <a:tc>
                  <a:txBody>
                    <a:bodyPr/>
                    <a:lstStyle/>
                    <a:p>
                      <a:r>
                        <a:rPr lang="en-GB" dirty="0">
                          <a:latin typeface="Times New Roman" panose="02020603050405020304" pitchFamily="18" charset="0"/>
                          <a:cs typeface="Times New Roman" panose="02020603050405020304" pitchFamily="18" charset="0"/>
                        </a:rPr>
                        <a:t>ram</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800" b="0" i="0" kern="1200" dirty="0">
                          <a:solidFill>
                            <a:schemeClr val="dk1"/>
                          </a:solidFill>
                          <a:effectLst/>
                          <a:latin typeface="Times New Roman" panose="02020603050405020304" pitchFamily="18" charset="0"/>
                          <a:ea typeface="+mn-ea"/>
                          <a:cs typeface="Times New Roman" panose="02020603050405020304" pitchFamily="18" charset="0"/>
                        </a:rPr>
                        <a:t>Random Access Memory in Megabytes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0767992"/>
                  </a:ext>
                </a:extLst>
              </a:tr>
            </a:tbl>
          </a:graphicData>
        </a:graphic>
      </p:graphicFrame>
    </p:spTree>
    <p:extLst>
      <p:ext uri="{BB962C8B-B14F-4D97-AF65-F5344CB8AC3E}">
        <p14:creationId xmlns:p14="http://schemas.microsoft.com/office/powerpoint/2010/main" val="798958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3">
            <a:extLst>
              <a:ext uri="{FF2B5EF4-FFF2-40B4-BE49-F238E27FC236}">
                <a16:creationId xmlns:a16="http://schemas.microsoft.com/office/drawing/2014/main" id="{9E7C8D68-A0A7-49B0-BA2B-4D4131CA6297}"/>
              </a:ext>
            </a:extLst>
          </p:cNvPr>
          <p:cNvGraphicFramePr>
            <a:graphicFrameLocks/>
          </p:cNvGraphicFramePr>
          <p:nvPr>
            <p:extLst>
              <p:ext uri="{D42A27DB-BD31-4B8C-83A1-F6EECF244321}">
                <p14:modId xmlns:p14="http://schemas.microsoft.com/office/powerpoint/2010/main" val="4007298833"/>
              </p:ext>
            </p:extLst>
          </p:nvPr>
        </p:nvGraphicFramePr>
        <p:xfrm>
          <a:off x="677863" y="2160588"/>
          <a:ext cx="8596312" cy="3235960"/>
        </p:xfrm>
        <a:graphic>
          <a:graphicData uri="http://schemas.openxmlformats.org/drawingml/2006/table">
            <a:tbl>
              <a:tblPr firstRow="1" bandRow="1">
                <a:tableStyleId>{5C22544A-7EE6-4342-B048-85BDC9FD1C3A}</a:tableStyleId>
              </a:tblPr>
              <a:tblGrid>
                <a:gridCol w="4298156">
                  <a:extLst>
                    <a:ext uri="{9D8B030D-6E8A-4147-A177-3AD203B41FA5}">
                      <a16:colId xmlns:a16="http://schemas.microsoft.com/office/drawing/2014/main" val="611724493"/>
                    </a:ext>
                  </a:extLst>
                </a:gridCol>
                <a:gridCol w="4298156">
                  <a:extLst>
                    <a:ext uri="{9D8B030D-6E8A-4147-A177-3AD203B41FA5}">
                      <a16:colId xmlns:a16="http://schemas.microsoft.com/office/drawing/2014/main" val="2895906238"/>
                    </a:ext>
                  </a:extLst>
                </a:gridCol>
              </a:tblGrid>
              <a:tr h="370840">
                <a:tc>
                  <a:txBody>
                    <a:bodyPr/>
                    <a:lstStyle/>
                    <a:p>
                      <a:pPr algn="ctr"/>
                      <a:r>
                        <a:rPr lang="en-GB" dirty="0">
                          <a:latin typeface="Times New Roman" panose="02020603050405020304" pitchFamily="18" charset="0"/>
                          <a:cs typeface="Times New Roman" panose="02020603050405020304" pitchFamily="18" charset="0"/>
                        </a:rPr>
                        <a:t>COLUMNS</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latin typeface="Times New Roman" panose="02020603050405020304" pitchFamily="18" charset="0"/>
                          <a:cs typeface="Times New Roman" panose="02020603050405020304" pitchFamily="18" charset="0"/>
                        </a:rPr>
                        <a:t>DESCRIPTION</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0124277"/>
                  </a:ext>
                </a:extLst>
              </a:tr>
              <a:tr h="370840">
                <a:tc>
                  <a:txBody>
                    <a:bodyPr/>
                    <a:lstStyle/>
                    <a:p>
                      <a:r>
                        <a:rPr lang="en-GB" dirty="0" err="1">
                          <a:latin typeface="Times New Roman" panose="02020603050405020304" pitchFamily="18" charset="0"/>
                          <a:cs typeface="Times New Roman" panose="02020603050405020304" pitchFamily="18" charset="0"/>
                        </a:rPr>
                        <a:t>sc_h</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800" b="0" i="0" kern="1200" dirty="0">
                          <a:solidFill>
                            <a:schemeClr val="dk1"/>
                          </a:solidFill>
                          <a:effectLst/>
                          <a:latin typeface="Times New Roman" panose="02020603050405020304" pitchFamily="18" charset="0"/>
                          <a:ea typeface="+mn-ea"/>
                          <a:cs typeface="Times New Roman" panose="02020603050405020304" pitchFamily="18" charset="0"/>
                        </a:rPr>
                        <a:t>Screen Height of mobile in cm</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12746529"/>
                  </a:ext>
                </a:extLst>
              </a:tr>
              <a:tr h="370840">
                <a:tc>
                  <a:txBody>
                    <a:bodyPr/>
                    <a:lstStyle/>
                    <a:p>
                      <a:r>
                        <a:rPr lang="en-GB" dirty="0" err="1">
                          <a:latin typeface="Times New Roman" panose="02020603050405020304" pitchFamily="18" charset="0"/>
                          <a:cs typeface="Times New Roman" panose="02020603050405020304" pitchFamily="18" charset="0"/>
                        </a:rPr>
                        <a:t>sc_w</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800" b="0" i="0" kern="1200" dirty="0">
                          <a:solidFill>
                            <a:schemeClr val="dk1"/>
                          </a:solidFill>
                          <a:effectLst/>
                          <a:latin typeface="Times New Roman" panose="02020603050405020304" pitchFamily="18" charset="0"/>
                          <a:ea typeface="+mn-ea"/>
                          <a:cs typeface="Times New Roman" panose="02020603050405020304" pitchFamily="18" charset="0"/>
                        </a:rPr>
                        <a:t>Screen Width of mobile in cm</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7061"/>
                  </a:ext>
                </a:extLst>
              </a:tr>
              <a:tr h="370840">
                <a:tc>
                  <a:txBody>
                    <a:bodyPr/>
                    <a:lstStyle/>
                    <a:p>
                      <a:r>
                        <a:rPr lang="en-GB" dirty="0" err="1">
                          <a:latin typeface="Times New Roman" panose="02020603050405020304" pitchFamily="18" charset="0"/>
                          <a:cs typeface="Times New Roman" panose="02020603050405020304" pitchFamily="18" charset="0"/>
                        </a:rPr>
                        <a:t>talk_time</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800" b="0" i="0" kern="1200" dirty="0">
                          <a:solidFill>
                            <a:schemeClr val="dk1"/>
                          </a:solidFill>
                          <a:effectLst/>
                          <a:latin typeface="Times New Roman" panose="02020603050405020304" pitchFamily="18" charset="0"/>
                          <a:ea typeface="+mn-ea"/>
                          <a:cs typeface="Times New Roman" panose="02020603050405020304" pitchFamily="18" charset="0"/>
                        </a:rPr>
                        <a:t>longest time that a single battery charge will last when you are</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8140990"/>
                  </a:ext>
                </a:extLst>
              </a:tr>
              <a:tr h="370840">
                <a:tc>
                  <a:txBody>
                    <a:bodyPr/>
                    <a:lstStyle/>
                    <a:p>
                      <a:r>
                        <a:rPr lang="en-GB" dirty="0" err="1">
                          <a:latin typeface="Times New Roman" panose="02020603050405020304" pitchFamily="18" charset="0"/>
                          <a:cs typeface="Times New Roman" panose="02020603050405020304" pitchFamily="18" charset="0"/>
                        </a:rPr>
                        <a:t>three_g</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Has 3G or not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95011101"/>
                  </a:ext>
                </a:extLst>
              </a:tr>
              <a:tr h="370840">
                <a:tc>
                  <a:txBody>
                    <a:bodyPr/>
                    <a:lstStyle/>
                    <a:p>
                      <a:r>
                        <a:rPr lang="en-GB" dirty="0" err="1">
                          <a:latin typeface="Times New Roman" panose="02020603050405020304" pitchFamily="18" charset="0"/>
                          <a:cs typeface="Times New Roman" panose="02020603050405020304" pitchFamily="18" charset="0"/>
                        </a:rPr>
                        <a:t>touch_screen</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sz="1800" b="0" i="0" kern="1200" dirty="0">
                          <a:solidFill>
                            <a:schemeClr val="dk1"/>
                          </a:solidFill>
                          <a:effectLst/>
                          <a:latin typeface="Times New Roman" panose="02020603050405020304" pitchFamily="18" charset="0"/>
                          <a:ea typeface="+mn-ea"/>
                          <a:cs typeface="Times New Roman" panose="02020603050405020304" pitchFamily="18" charset="0"/>
                        </a:rPr>
                        <a:t>Has touch screen or not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2197044"/>
                  </a:ext>
                </a:extLst>
              </a:tr>
              <a:tr h="370840">
                <a:tc>
                  <a:txBody>
                    <a:bodyPr/>
                    <a:lstStyle/>
                    <a:p>
                      <a:r>
                        <a:rPr lang="en-GB" dirty="0" err="1">
                          <a:latin typeface="Times New Roman" panose="02020603050405020304" pitchFamily="18" charset="0"/>
                          <a:cs typeface="Times New Roman" panose="02020603050405020304" pitchFamily="18" charset="0"/>
                        </a:rPr>
                        <a:t>wifi</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Has </a:t>
                      </a:r>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wifi</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 or not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71034600"/>
                  </a:ext>
                </a:extLst>
              </a:tr>
              <a:tr h="370840">
                <a:tc>
                  <a:txBody>
                    <a:bodyPr/>
                    <a:lstStyle/>
                    <a:p>
                      <a:r>
                        <a:rPr lang="en-GB" dirty="0" err="1">
                          <a:latin typeface="Times New Roman" panose="02020603050405020304" pitchFamily="18" charset="0"/>
                          <a:cs typeface="Times New Roman" panose="02020603050405020304" pitchFamily="18" charset="0"/>
                        </a:rPr>
                        <a:t>price_range</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dirty="0">
                          <a:latin typeface="Times New Roman" panose="02020603050405020304" pitchFamily="18" charset="0"/>
                          <a:cs typeface="Times New Roman" panose="02020603050405020304" pitchFamily="18" charset="0"/>
                        </a:rPr>
                        <a:t>Price segments(0,1,2)-Low, Medium, High</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0767992"/>
                  </a:ext>
                </a:extLst>
              </a:tr>
            </a:tbl>
          </a:graphicData>
        </a:graphic>
      </p:graphicFrame>
    </p:spTree>
    <p:extLst>
      <p:ext uri="{BB962C8B-B14F-4D97-AF65-F5344CB8AC3E}">
        <p14:creationId xmlns:p14="http://schemas.microsoft.com/office/powerpoint/2010/main" val="1428916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14739-C9C8-4FA0-9AC9-340C8F222C8A}"/>
              </a:ext>
            </a:extLst>
          </p:cNvPr>
          <p:cNvSpPr>
            <a:spLocks noGrp="1"/>
          </p:cNvSpPr>
          <p:nvPr>
            <p:ph type="title"/>
          </p:nvPr>
        </p:nvSpPr>
        <p:spPr/>
        <p:txBody>
          <a:bodyPr/>
          <a:lstStyle/>
          <a:p>
            <a:pPr algn="ctr"/>
            <a:r>
              <a:rPr lang="en-GB" dirty="0">
                <a:solidFill>
                  <a:schemeClr val="accent2">
                    <a:lumMod val="50000"/>
                  </a:schemeClr>
                </a:solidFill>
                <a:latin typeface="Times New Roman" panose="02020603050405020304" pitchFamily="18" charset="0"/>
                <a:cs typeface="Times New Roman" panose="02020603050405020304" pitchFamily="18" charset="0"/>
              </a:rPr>
              <a:t>        MODEL BUILDING</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id="{9ED9D1BC-329F-48CE-8214-CFC175E59B07}"/>
              </a:ext>
            </a:extLst>
          </p:cNvPr>
          <p:cNvGraphicFramePr>
            <a:graphicFrameLocks noGrp="1"/>
          </p:cNvGraphicFramePr>
          <p:nvPr>
            <p:ph idx="1"/>
            <p:extLst>
              <p:ext uri="{D42A27DB-BD31-4B8C-83A1-F6EECF244321}">
                <p14:modId xmlns:p14="http://schemas.microsoft.com/office/powerpoint/2010/main" val="3121137844"/>
              </p:ext>
            </p:extLst>
          </p:nvPr>
        </p:nvGraphicFramePr>
        <p:xfrm>
          <a:off x="1049912" y="1560045"/>
          <a:ext cx="8224090" cy="35020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5" name="Group 4">
            <a:extLst>
              <a:ext uri="{FF2B5EF4-FFF2-40B4-BE49-F238E27FC236}">
                <a16:creationId xmlns:a16="http://schemas.microsoft.com/office/drawing/2014/main" id="{3E105306-52FF-4042-A4B3-6CC6CA807E63}"/>
              </a:ext>
            </a:extLst>
          </p:cNvPr>
          <p:cNvGrpSpPr/>
          <p:nvPr/>
        </p:nvGrpSpPr>
        <p:grpSpPr>
          <a:xfrm>
            <a:off x="1049912" y="4809716"/>
            <a:ext cx="909706" cy="1299579"/>
            <a:chOff x="1" y="2202015"/>
            <a:chExt cx="909706" cy="1299579"/>
          </a:xfrm>
          <a:scene3d>
            <a:camera prst="orthographicFront"/>
            <a:lightRig rig="threePt" dir="t">
              <a:rot lat="0" lon="0" rev="7500000"/>
            </a:lightRig>
          </a:scene3d>
        </p:grpSpPr>
        <p:sp>
          <p:nvSpPr>
            <p:cNvPr id="6" name="Arrow: Chevron 5">
              <a:extLst>
                <a:ext uri="{FF2B5EF4-FFF2-40B4-BE49-F238E27FC236}">
                  <a16:creationId xmlns:a16="http://schemas.microsoft.com/office/drawing/2014/main" id="{88BF75DE-59E2-46E2-A6FF-3D9A6EBC1BA6}"/>
                </a:ext>
              </a:extLst>
            </p:cNvPr>
            <p:cNvSpPr/>
            <p:nvPr/>
          </p:nvSpPr>
          <p:spPr>
            <a:xfrm rot="5400000">
              <a:off x="-194936" y="2396952"/>
              <a:ext cx="1299579" cy="909705"/>
            </a:xfrm>
            <a:prstGeom prst="chevron">
              <a:avLst/>
            </a:prstGeom>
            <a:sp3d prstMaterial="plastic">
              <a:bevelT w="127000" h="25400" prst="relaxedInset"/>
            </a:sp3d>
          </p:spPr>
          <p:style>
            <a:lnRef idx="0">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7" name="Arrow: Chevron 4">
              <a:extLst>
                <a:ext uri="{FF2B5EF4-FFF2-40B4-BE49-F238E27FC236}">
                  <a16:creationId xmlns:a16="http://schemas.microsoft.com/office/drawing/2014/main" id="{25FF8684-C1A4-4FDF-B0C2-14952A694A7E}"/>
                </a:ext>
              </a:extLst>
            </p:cNvPr>
            <p:cNvSpPr txBox="1"/>
            <p:nvPr/>
          </p:nvSpPr>
          <p:spPr>
            <a:xfrm>
              <a:off x="2" y="2656868"/>
              <a:ext cx="909705" cy="389874"/>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GB" sz="2400" kern="1200" dirty="0">
                  <a:solidFill>
                    <a:schemeClr val="tx1">
                      <a:lumMod val="75000"/>
                      <a:lumOff val="25000"/>
                    </a:schemeClr>
                  </a:solidFill>
                  <a:latin typeface="Times New Roman" panose="02020603050405020304" pitchFamily="18" charset="0"/>
                  <a:cs typeface="Times New Roman" panose="02020603050405020304" pitchFamily="18" charset="0"/>
                </a:rPr>
                <a:t>4</a:t>
              </a:r>
              <a:endParaRPr lang="en-IN" sz="2400" kern="12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8" name="Group 7">
            <a:extLst>
              <a:ext uri="{FF2B5EF4-FFF2-40B4-BE49-F238E27FC236}">
                <a16:creationId xmlns:a16="http://schemas.microsoft.com/office/drawing/2014/main" id="{B5903E46-002E-4616-949D-CD1C9032B59A}"/>
              </a:ext>
            </a:extLst>
          </p:cNvPr>
          <p:cNvGrpSpPr/>
          <p:nvPr/>
        </p:nvGrpSpPr>
        <p:grpSpPr>
          <a:xfrm>
            <a:off x="1964100" y="4809716"/>
            <a:ext cx="7314384" cy="844726"/>
            <a:chOff x="909705" y="2202016"/>
            <a:chExt cx="7314384" cy="844726"/>
          </a:xfrm>
          <a:scene3d>
            <a:camera prst="orthographicFront"/>
            <a:lightRig rig="threePt" dir="t">
              <a:rot lat="0" lon="0" rev="7500000"/>
            </a:lightRig>
          </a:scene3d>
        </p:grpSpPr>
        <p:sp>
          <p:nvSpPr>
            <p:cNvPr id="9" name="Rectangle: Top Corners Rounded 8">
              <a:extLst>
                <a:ext uri="{FF2B5EF4-FFF2-40B4-BE49-F238E27FC236}">
                  <a16:creationId xmlns:a16="http://schemas.microsoft.com/office/drawing/2014/main" id="{F7123E8D-24D3-4408-888D-1A625618A924}"/>
                </a:ext>
              </a:extLst>
            </p:cNvPr>
            <p:cNvSpPr/>
            <p:nvPr/>
          </p:nvSpPr>
          <p:spPr>
            <a:xfrm rot="5400000">
              <a:off x="4144534" y="-1032813"/>
              <a:ext cx="844726" cy="7314384"/>
            </a:xfrm>
            <a:prstGeom prst="round2SameRect">
              <a:avLst/>
            </a:prstGeom>
            <a:sp3d extrusionH="190500" prstMaterial="dkEdge">
              <a:bevelT w="135400" h="16350" prst="relaxedInset"/>
              <a:contourClr>
                <a:schemeClr val="bg1"/>
              </a:contourClr>
            </a:sp3d>
          </p:spPr>
          <p:style>
            <a:lnRef idx="1">
              <a:schemeClr val="accent1">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sp>
        <p:sp>
          <p:nvSpPr>
            <p:cNvPr id="10" name="Rectangle: Top Corners Rounded 4">
              <a:extLst>
                <a:ext uri="{FF2B5EF4-FFF2-40B4-BE49-F238E27FC236}">
                  <a16:creationId xmlns:a16="http://schemas.microsoft.com/office/drawing/2014/main" id="{C8FE0825-0383-4B44-81AB-E14A70683F15}"/>
                </a:ext>
              </a:extLst>
            </p:cNvPr>
            <p:cNvSpPr txBox="1"/>
            <p:nvPr/>
          </p:nvSpPr>
          <p:spPr>
            <a:xfrm>
              <a:off x="909705" y="2243252"/>
              <a:ext cx="7273148" cy="762254"/>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7800" tIns="15875" rIns="15875" bIns="15875" numCol="1" spcCol="1270" anchor="ctr" anchorCtr="0">
              <a:noAutofit/>
            </a:bodyPr>
            <a:lstStyle/>
            <a:p>
              <a:pPr marL="228600" lvl="1" indent="-228600" algn="ctr" defTabSz="1111250">
                <a:lnSpc>
                  <a:spcPct val="90000"/>
                </a:lnSpc>
                <a:spcBef>
                  <a:spcPct val="0"/>
                </a:spcBef>
                <a:spcAft>
                  <a:spcPct val="15000"/>
                </a:spcAft>
                <a:buChar char="•"/>
              </a:pPr>
              <a:r>
                <a:rPr lang="en-GB" sz="2400" b="1" kern="1200" dirty="0">
                  <a:solidFill>
                    <a:schemeClr val="tx1">
                      <a:lumMod val="85000"/>
                      <a:lumOff val="15000"/>
                    </a:schemeClr>
                  </a:solidFill>
                  <a:latin typeface="Times New Roman" panose="02020603050405020304" pitchFamily="18" charset="0"/>
                  <a:cs typeface="Times New Roman" panose="02020603050405020304" pitchFamily="18" charset="0"/>
                </a:rPr>
                <a:t>Feature Scaling</a:t>
              </a:r>
              <a:endParaRPr lang="en-IN" sz="2400" b="1" kern="1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228600" lvl="1" indent="-228600" algn="l" defTabSz="1111250">
                <a:lnSpc>
                  <a:spcPct val="90000"/>
                </a:lnSpc>
                <a:spcBef>
                  <a:spcPct val="0"/>
                </a:spcBef>
                <a:spcAft>
                  <a:spcPct val="15000"/>
                </a:spcAft>
                <a:buChar char="•"/>
              </a:pPr>
              <a:r>
                <a:rPr lang="en-GB" dirty="0">
                  <a:latin typeface="Times New Roman" panose="02020603050405020304" pitchFamily="18" charset="0"/>
                  <a:cs typeface="Times New Roman" panose="02020603050405020304" pitchFamily="18" charset="0"/>
                </a:rPr>
                <a:t>Normalization/ Standardization the data &amp; Transform Distribution of data</a:t>
              </a:r>
              <a:endParaRPr lang="en-IN" kern="12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205719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3">
            <a:extLst>
              <a:ext uri="{FF2B5EF4-FFF2-40B4-BE49-F238E27FC236}">
                <a16:creationId xmlns:a16="http://schemas.microsoft.com/office/drawing/2014/main" id="{BB09E6C5-1F26-4D47-97F5-F9BFCD7DED24}"/>
              </a:ext>
            </a:extLst>
          </p:cNvPr>
          <p:cNvGraphicFramePr>
            <a:graphicFrameLocks/>
          </p:cNvGraphicFramePr>
          <p:nvPr>
            <p:extLst>
              <p:ext uri="{D42A27DB-BD31-4B8C-83A1-F6EECF244321}">
                <p14:modId xmlns:p14="http://schemas.microsoft.com/office/powerpoint/2010/main" val="701747967"/>
              </p:ext>
            </p:extLst>
          </p:nvPr>
        </p:nvGraphicFramePr>
        <p:xfrm>
          <a:off x="471686" y="394448"/>
          <a:ext cx="8914359" cy="30345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Content Placeholder 3">
            <a:extLst>
              <a:ext uri="{FF2B5EF4-FFF2-40B4-BE49-F238E27FC236}">
                <a16:creationId xmlns:a16="http://schemas.microsoft.com/office/drawing/2014/main" id="{77C92D9D-29CA-4DA5-AF08-94D480813102}"/>
              </a:ext>
            </a:extLst>
          </p:cNvPr>
          <p:cNvGraphicFramePr>
            <a:graphicFrameLocks/>
          </p:cNvGraphicFramePr>
          <p:nvPr>
            <p:extLst>
              <p:ext uri="{D42A27DB-BD31-4B8C-83A1-F6EECF244321}">
                <p14:modId xmlns:p14="http://schemas.microsoft.com/office/powerpoint/2010/main" val="3426957407"/>
              </p:ext>
            </p:extLst>
          </p:nvPr>
        </p:nvGraphicFramePr>
        <p:xfrm>
          <a:off x="471687" y="3267635"/>
          <a:ext cx="8914358" cy="303455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86317250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843</TotalTime>
  <Words>844</Words>
  <Application>Microsoft Office PowerPoint</Application>
  <PresentationFormat>Widescreen</PresentationFormat>
  <Paragraphs>137</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Bell MT</vt:lpstr>
      <vt:lpstr>Segoe UI Semibold</vt:lpstr>
      <vt:lpstr>Times New Roman</vt:lpstr>
      <vt:lpstr>Trebuchet MS</vt:lpstr>
      <vt:lpstr>Wingdings</vt:lpstr>
      <vt:lpstr>Wingdings 3</vt:lpstr>
      <vt:lpstr>Facet</vt:lpstr>
      <vt:lpstr>MOBILE  PRICE SEGMENTATION</vt:lpstr>
      <vt:lpstr>TABLE OF CONTENT</vt:lpstr>
      <vt:lpstr>DESCRIPTION</vt:lpstr>
      <vt:lpstr>PROJECT KEY POINTS</vt:lpstr>
      <vt:lpstr>Variable Description</vt:lpstr>
      <vt:lpstr>PowerPoint Presentation</vt:lpstr>
      <vt:lpstr>PowerPoint Presentation</vt:lpstr>
      <vt:lpstr>        MODEL BUILDING</vt:lpstr>
      <vt:lpstr>PowerPoint Presentation</vt:lpstr>
      <vt:lpstr>DATA  PREPROCESSING</vt:lpstr>
      <vt:lpstr>Distribution Of Features</vt:lpstr>
      <vt:lpstr>Feature Scaling  Standardization scaling is a data pre-processing technique used in statistics and machine learning to transform numerical features by subtracting the mean and dividing by the standard deviation where mean = 0 &amp; Standard Deviation = 1</vt:lpstr>
      <vt:lpstr>Detecting Outliers</vt:lpstr>
      <vt:lpstr>Removing Outliers By IQR Method</vt:lpstr>
      <vt:lpstr>Heatmap Correlation- To check relation with Target Variable</vt:lpstr>
      <vt:lpstr>EVALUATION MATRIX TABLE</vt:lpstr>
      <vt:lpstr>AUTO ML MODEL USING PyCaret</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PRICE SEGMENTATION</dc:title>
  <dc:creator>Vipul</dc:creator>
  <cp:lastModifiedBy>Vipul</cp:lastModifiedBy>
  <cp:revision>32</cp:revision>
  <dcterms:created xsi:type="dcterms:W3CDTF">2023-08-25T07:33:33Z</dcterms:created>
  <dcterms:modified xsi:type="dcterms:W3CDTF">2023-08-28T12:46:14Z</dcterms:modified>
</cp:coreProperties>
</file>

<file path=docProps/thumbnail.jpeg>
</file>